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1" r:id="rId1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55" autoAdjust="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531E0-CC4E-4A11-8945-0181895F3395}" type="datetimeFigureOut">
              <a:rPr lang="hu-HU" smtClean="0"/>
              <a:pPr/>
              <a:t>2013.02.01.</a:t>
            </a:fld>
            <a:endParaRPr lang="hu-H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10221-B5AC-457B-89BA-0FB939CF5A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531E0-CC4E-4A11-8945-0181895F3395}" type="datetimeFigureOut">
              <a:rPr lang="hu-HU" smtClean="0"/>
              <a:pPr/>
              <a:t>2013.02.01.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10221-B5AC-457B-89BA-0FB939CF5A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531E0-CC4E-4A11-8945-0181895F3395}" type="datetimeFigureOut">
              <a:rPr lang="hu-HU" smtClean="0"/>
              <a:pPr/>
              <a:t>2013.02.01.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10221-B5AC-457B-89BA-0FB939CF5A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531E0-CC4E-4A11-8945-0181895F3395}" type="datetimeFigureOut">
              <a:rPr lang="hu-HU" smtClean="0"/>
              <a:pPr/>
              <a:t>2013.02.01.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10221-B5AC-457B-89BA-0FB939CF5A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531E0-CC4E-4A11-8945-0181895F3395}" type="datetimeFigureOut">
              <a:rPr lang="hu-HU" smtClean="0"/>
              <a:pPr/>
              <a:t>2013.02.01.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10221-B5AC-457B-89BA-0FB939CF5A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531E0-CC4E-4A11-8945-0181895F3395}" type="datetimeFigureOut">
              <a:rPr lang="hu-HU" smtClean="0"/>
              <a:pPr/>
              <a:t>2013.02.01.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10221-B5AC-457B-89BA-0FB939CF5A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531E0-CC4E-4A11-8945-0181895F3395}" type="datetimeFigureOut">
              <a:rPr lang="hu-HU" smtClean="0"/>
              <a:pPr/>
              <a:t>2013.02.01.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10221-B5AC-457B-89BA-0FB939CF5A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531E0-CC4E-4A11-8945-0181895F3395}" type="datetimeFigureOut">
              <a:rPr lang="hu-HU" smtClean="0"/>
              <a:pPr/>
              <a:t>2013.02.01.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10221-B5AC-457B-89BA-0FB939CF5A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531E0-CC4E-4A11-8945-0181895F3395}" type="datetimeFigureOut">
              <a:rPr lang="hu-HU" smtClean="0"/>
              <a:pPr/>
              <a:t>2013.02.01.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10221-B5AC-457B-89BA-0FB939CF5A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1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531E0-CC4E-4A11-8945-0181895F3395}" type="datetimeFigureOut">
              <a:rPr lang="hu-HU" smtClean="0"/>
              <a:pPr/>
              <a:t>2013.02.01.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10221-B5AC-457B-89BA-0FB939CF5A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5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7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531E0-CC4E-4A11-8945-0181895F3395}" type="datetimeFigureOut">
              <a:rPr lang="hu-HU" smtClean="0"/>
              <a:pPr/>
              <a:t>2013.02.01.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609600" cy="365125"/>
          </a:xfrm>
        </p:spPr>
        <p:txBody>
          <a:bodyPr/>
          <a:lstStyle/>
          <a:p>
            <a:fld id="{A6B10221-B5AC-457B-89BA-0FB939CF5A1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6" y="5816601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1" y="6219826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6" y="-7144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1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AF531E0-CC4E-4A11-8945-0181895F3395}" type="datetimeFigureOut">
              <a:rPr lang="hu-HU" smtClean="0"/>
              <a:pPr/>
              <a:t>2013.02.01.</a:t>
            </a:fld>
            <a:endParaRPr lang="hu-H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6B10221-B5AC-457B-89BA-0FB939CF5A18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hu.wikipedia.org/wiki/%C3%81llatok" TargetMode="External"/><Relationship Id="rId2" Type="http://schemas.openxmlformats.org/officeDocument/2006/relationships/hyperlink" Target="http://hu.wikipedia.org/wiki/Gerince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hu.wikipedia.org/wiki/Cs%C5%91r" TargetMode="External"/><Relationship Id="rId4" Type="http://schemas.openxmlformats.org/officeDocument/2006/relationships/hyperlink" Target="http://hu.wikipedia.org/wiki/Tol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sites.google.com/site/madarvedelem/barkacs/madareteto-keszitese/MV_eteto4.jpg?attredirects=0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hyperlink" Target="https://sites.google.com/site/madarvedelem/barkacs/madareteto-keszitese/MV_eteto5.jpg?attredirects=0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/>
            </a:r>
            <a:br>
              <a:rPr lang="hu-HU" dirty="0"/>
            </a:br>
            <a:r>
              <a:rPr lang="hu-HU" dirty="0"/>
              <a:t> </a:t>
            </a:r>
            <a:br>
              <a:rPr lang="hu-HU" dirty="0"/>
            </a:br>
            <a:r>
              <a:rPr lang="hu-HU" dirty="0" smtClean="0"/>
              <a:t>Madarak</a:t>
            </a:r>
            <a:br>
              <a:rPr lang="hu-HU" dirty="0" smtClean="0"/>
            </a:br>
            <a:r>
              <a:rPr lang="hu-HU" dirty="0" smtClean="0"/>
              <a:t>Madár Tímea 5.a 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Felkészítő tanár: Salamon Róza</a:t>
            </a:r>
          </a:p>
          <a:p>
            <a:r>
              <a:rPr lang="hu-HU" dirty="0" smtClean="0"/>
              <a:t>Dr. Török Béla Általános Iskola</a:t>
            </a:r>
          </a:p>
          <a:p>
            <a:r>
              <a:rPr lang="hu-HU" dirty="0" smtClean="0"/>
              <a:t>1142 Budapest, </a:t>
            </a:r>
            <a:r>
              <a:rPr lang="hu-HU" dirty="0" err="1" smtClean="0"/>
              <a:t>Rákospatak</a:t>
            </a:r>
            <a:r>
              <a:rPr lang="hu-HU" dirty="0" smtClean="0"/>
              <a:t> u. 101.</a:t>
            </a:r>
            <a:endParaRPr lang="hu-H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95738" y="692697"/>
            <a:ext cx="4452807" cy="2987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zövegdoboz 1"/>
          <p:cNvSpPr txBox="1"/>
          <p:nvPr/>
        </p:nvSpPr>
        <p:spPr>
          <a:xfrm>
            <a:off x="3203848" y="116632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Ilyen a kertem.</a:t>
            </a:r>
            <a:endParaRPr 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3769" y="1916832"/>
            <a:ext cx="4405465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zövegdoboz 3"/>
          <p:cNvSpPr txBox="1"/>
          <p:nvPr/>
        </p:nvSpPr>
        <p:spPr>
          <a:xfrm>
            <a:off x="2987824" y="620689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Cinege-eledelt akasztottunk a szőlőlugasra.</a:t>
            </a:r>
            <a:endParaRPr 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8229600" cy="1143000"/>
          </a:xfrm>
        </p:spPr>
        <p:txBody>
          <a:bodyPr>
            <a:normAutofit/>
          </a:bodyPr>
          <a:lstStyle/>
          <a:p>
            <a:r>
              <a:rPr lang="hu-HU" dirty="0" smtClean="0"/>
              <a:t>Források: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899592" y="1340768"/>
            <a:ext cx="55569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http://hu.wikipedia.org/wiki/Madarak</a:t>
            </a:r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827584" y="1772815"/>
            <a:ext cx="43204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http://www.google.hu/</a:t>
            </a:r>
            <a:endParaRPr 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467544" y="2636912"/>
            <a:ext cx="8136904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500" dirty="0" smtClean="0">
                <a:solidFill>
                  <a:schemeClr val="tx2">
                    <a:lumMod val="75000"/>
                  </a:schemeClr>
                </a:solidFill>
              </a:rPr>
              <a:t>A </a:t>
            </a:r>
            <a:r>
              <a:rPr lang="hu-HU" sz="2500" b="1" dirty="0" smtClean="0">
                <a:solidFill>
                  <a:schemeClr val="tx2">
                    <a:lumMod val="75000"/>
                  </a:schemeClr>
                </a:solidFill>
              </a:rPr>
              <a:t>madarak</a:t>
            </a:r>
            <a:r>
              <a:rPr lang="hu-HU" sz="2500" dirty="0" smtClean="0">
                <a:solidFill>
                  <a:schemeClr val="tx2">
                    <a:lumMod val="75000"/>
                  </a:schemeClr>
                </a:solidFill>
              </a:rPr>
              <a:t>  meszes héjú tojással szaporodó, meleg vérű </a:t>
            </a:r>
            <a:r>
              <a:rPr lang="hu-HU" sz="2500" dirty="0" smtClean="0">
                <a:solidFill>
                  <a:schemeClr val="accent5">
                    <a:lumMod val="50000"/>
                  </a:schemeClr>
                </a:solidFill>
                <a:hlinkClick r:id="rId2" tooltip="Gerinces"/>
              </a:rPr>
              <a:t>gerinces</a:t>
            </a:r>
            <a:r>
              <a:rPr lang="hu-HU" sz="25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hu-HU" sz="2500" dirty="0" smtClean="0">
                <a:solidFill>
                  <a:schemeClr val="accent5">
                    <a:lumMod val="50000"/>
                  </a:schemeClr>
                </a:solidFill>
                <a:hlinkClick r:id="rId3" tooltip="Állatok"/>
              </a:rPr>
              <a:t>állatok</a:t>
            </a:r>
            <a:r>
              <a:rPr lang="hu-HU" sz="2500" dirty="0" smtClean="0">
                <a:solidFill>
                  <a:schemeClr val="tx2">
                    <a:lumMod val="75000"/>
                  </a:schemeClr>
                </a:solidFill>
              </a:rPr>
              <a:t>. Mellső végtagjaik szárnyakká módosultak. A madárfajok nagy része ma is repülő életmódot folytat. Testüket </a:t>
            </a:r>
            <a:r>
              <a:rPr lang="hu-HU" sz="2500" dirty="0" smtClean="0">
                <a:solidFill>
                  <a:schemeClr val="tx2">
                    <a:lumMod val="75000"/>
                  </a:schemeClr>
                </a:solidFill>
                <a:hlinkClick r:id="rId4" tooltip="Toll"/>
              </a:rPr>
              <a:t>tolltakaró</a:t>
            </a:r>
            <a:r>
              <a:rPr lang="hu-HU" sz="2500" dirty="0" smtClean="0">
                <a:solidFill>
                  <a:schemeClr val="tx2">
                    <a:lumMod val="75000"/>
                  </a:schemeClr>
                </a:solidFill>
              </a:rPr>
              <a:t> borítja. Csontjaik üregesek, légzsákokat tartalmaznak. Fogak helyett </a:t>
            </a:r>
            <a:r>
              <a:rPr lang="hu-HU" sz="2500" dirty="0" smtClean="0">
                <a:solidFill>
                  <a:schemeClr val="tx2">
                    <a:lumMod val="75000"/>
                  </a:schemeClr>
                </a:solidFill>
                <a:hlinkClick r:id="rId5" tooltip="Csőr"/>
              </a:rPr>
              <a:t>csőrrel</a:t>
            </a:r>
            <a:r>
              <a:rPr lang="hu-HU" sz="2500" dirty="0" smtClean="0">
                <a:solidFill>
                  <a:schemeClr val="tx2">
                    <a:lumMod val="75000"/>
                  </a:schemeClr>
                </a:solidFill>
              </a:rPr>
              <a:t> rendelkeznek.</a:t>
            </a:r>
            <a:endParaRPr lang="hu-HU" sz="25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t1.gstatic.com/images?q=tbn:ANd9GcQb0e_Uk1OuOWdsHJcj-9AZxwCZ3XOEMdsEcKtu5MjLgz4XuK1az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6" y="1"/>
            <a:ext cx="2466975" cy="1847851"/>
          </a:xfrm>
          <a:prstGeom prst="rect">
            <a:avLst/>
          </a:prstGeom>
          <a:noFill/>
        </p:spPr>
      </p:pic>
      <p:pic>
        <p:nvPicPr>
          <p:cNvPr id="4100" name="Picture 4" descr="http://t3.gstatic.com/images?q=tbn:ANd9GcRo8MWOjO86k1OTIoP3vM7PtD__c4-hAG4l--K-pO_nHw3RYE7st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8" y="1844825"/>
            <a:ext cx="2619375" cy="1743076"/>
          </a:xfrm>
          <a:prstGeom prst="rect">
            <a:avLst/>
          </a:prstGeom>
          <a:noFill/>
        </p:spPr>
      </p:pic>
      <p:pic>
        <p:nvPicPr>
          <p:cNvPr id="4102" name="Picture 6" descr="http://t3.gstatic.com/images?q=tbn:ANd9GcSS3XQnZ2V1CJq5gS1cQLcFsug0wIAqwkY2XbZIdOWo29vcjoI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83768" y="3573017"/>
            <a:ext cx="2762251" cy="1657351"/>
          </a:xfrm>
          <a:prstGeom prst="rect">
            <a:avLst/>
          </a:prstGeom>
          <a:noFill/>
        </p:spPr>
      </p:pic>
      <p:pic>
        <p:nvPicPr>
          <p:cNvPr id="4104" name="Picture 8" descr="http://t2.gstatic.com/images?q=tbn:ANd9GcS3uizDTpl1B-wz-W6OeL-6qBtJdDwJzjstDNkU_tcPyOFUBHGoCQ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15816" y="5229200"/>
            <a:ext cx="1728192" cy="1296144"/>
          </a:xfrm>
          <a:prstGeom prst="rect">
            <a:avLst/>
          </a:prstGeom>
          <a:noFill/>
        </p:spPr>
      </p:pic>
      <p:sp>
        <p:nvSpPr>
          <p:cNvPr id="8" name="Szövegdoboz 7"/>
          <p:cNvSpPr txBox="1"/>
          <p:nvPr/>
        </p:nvSpPr>
        <p:spPr>
          <a:xfrm>
            <a:off x="4932040" y="566124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CINEGE</a:t>
            </a:r>
            <a:endParaRPr lang="hu-HU" dirty="0"/>
          </a:p>
        </p:txBody>
      </p:sp>
      <p:sp>
        <p:nvSpPr>
          <p:cNvPr id="9" name="Szövegdoboz 8"/>
          <p:cNvSpPr txBox="1"/>
          <p:nvPr/>
        </p:nvSpPr>
        <p:spPr>
          <a:xfrm>
            <a:off x="5436096" y="2348880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SZÉNCINEGE</a:t>
            </a:r>
            <a:endParaRPr lang="hu-HU" dirty="0"/>
          </a:p>
        </p:txBody>
      </p:sp>
      <p:sp>
        <p:nvSpPr>
          <p:cNvPr id="10" name="Szövegdoboz 9"/>
          <p:cNvSpPr txBox="1"/>
          <p:nvPr/>
        </p:nvSpPr>
        <p:spPr>
          <a:xfrm>
            <a:off x="5292080" y="620688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GORKA</a:t>
            </a:r>
            <a:endParaRPr lang="hu-HU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5508104" y="4077072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VERÉB</a:t>
            </a:r>
            <a:endParaRPr lang="hu-H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5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5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827584" y="476673"/>
            <a:ext cx="741682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600" b="1" dirty="0" smtClean="0">
                <a:solidFill>
                  <a:schemeClr val="accent6">
                    <a:lumMod val="50000"/>
                  </a:schemeClr>
                </a:solidFill>
              </a:rPr>
              <a:t>Egy természethű kertben nem hiányozhatnak a madarak, hogy odacsalogassuk őket, biztonságos, fészkelési lehetőséggel, táplálékkal teli kertet kell nekik kialakítanunk.</a:t>
            </a:r>
            <a:r>
              <a:rPr lang="hu-HU" sz="2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br>
              <a:rPr lang="hu-HU" sz="26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hu-HU" sz="2600" dirty="0" smtClean="0">
                <a:solidFill>
                  <a:schemeClr val="accent6">
                    <a:lumMod val="50000"/>
                  </a:schemeClr>
                </a:solidFill>
              </a:rPr>
              <a:t>Ezeknek a feltételeknek megfelel a </a:t>
            </a:r>
            <a:r>
              <a:rPr lang="hu-HU" sz="2600" dirty="0" err="1" smtClean="0">
                <a:solidFill>
                  <a:schemeClr val="accent6">
                    <a:lumMod val="50000"/>
                  </a:schemeClr>
                </a:solidFill>
              </a:rPr>
              <a:t>luc-</a:t>
            </a:r>
            <a:r>
              <a:rPr lang="hu-HU" sz="2600" dirty="0" smtClean="0">
                <a:solidFill>
                  <a:schemeClr val="accent6">
                    <a:lumMod val="50000"/>
                  </a:schemeClr>
                </a:solidFill>
              </a:rPr>
              <a:t>, és erdeifenyő, galagonya, kökény, vadcseresznye, húsos som stb. </a:t>
            </a:r>
            <a:br>
              <a:rPr lang="hu-HU" sz="26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hu-HU" sz="2600" dirty="0" smtClean="0">
                <a:solidFill>
                  <a:schemeClr val="accent6">
                    <a:lumMod val="50000"/>
                  </a:schemeClr>
                </a:solidFill>
              </a:rPr>
              <a:t>A fák, cserjék metszésekor gondoljunk a madarak fészkelési szokásaira. Általában a villás elágazásokat tartják biztonságosnak, hogy elhelyezzék tojófészküket. </a:t>
            </a:r>
            <a:br>
              <a:rPr lang="hu-HU" sz="26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hu-HU" sz="2600" dirty="0" smtClean="0">
                <a:solidFill>
                  <a:schemeClr val="accent6">
                    <a:lumMod val="50000"/>
                  </a:schemeClr>
                </a:solidFill>
              </a:rPr>
              <a:t>Több sorból álló természetes formájú sövénysort telepítsünk, mely biztonságérzetüket növeli. </a:t>
            </a:r>
            <a:endParaRPr lang="hu-HU" sz="2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2286000" y="1443841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b="1" i="1" dirty="0" err="1" smtClean="0">
                <a:solidFill>
                  <a:schemeClr val="accent1">
                    <a:lumMod val="50000"/>
                  </a:schemeClr>
                </a:solidFill>
              </a:rPr>
              <a:t>Tordon</a:t>
            </a:r>
            <a:r>
              <a:rPr lang="hu-HU" b="1" i="1" dirty="0" smtClean="0">
                <a:solidFill>
                  <a:schemeClr val="accent1">
                    <a:lumMod val="50000"/>
                  </a:schemeClr>
                </a:solidFill>
              </a:rPr>
              <a:t> Ákos: Madárszálló</a:t>
            </a:r>
          </a:p>
          <a:p>
            <a:endParaRPr lang="hu-HU" b="1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hu-HU" b="1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hu-HU" i="1" dirty="0" smtClean="0">
                <a:solidFill>
                  <a:schemeClr val="accent1">
                    <a:lumMod val="50000"/>
                  </a:schemeClr>
                </a:solidFill>
              </a:rPr>
              <a:t>Havas téli nagy ég alatt</a:t>
            </a:r>
          </a:p>
          <a:p>
            <a:r>
              <a:rPr lang="hu-HU" i="1" dirty="0" smtClean="0">
                <a:solidFill>
                  <a:schemeClr val="accent1">
                    <a:lumMod val="50000"/>
                  </a:schemeClr>
                </a:solidFill>
              </a:rPr>
              <a:t>Vendégeim a madarak.</a:t>
            </a:r>
          </a:p>
          <a:p>
            <a:r>
              <a:rPr lang="hu-HU" i="1" dirty="0" smtClean="0">
                <a:solidFill>
                  <a:schemeClr val="accent1">
                    <a:lumMod val="50000"/>
                  </a:schemeClr>
                </a:solidFill>
              </a:rPr>
              <a:t>Kopognak már az ablakon,</a:t>
            </a:r>
          </a:p>
          <a:p>
            <a:r>
              <a:rPr lang="hu-HU" i="1" dirty="0" smtClean="0">
                <a:solidFill>
                  <a:schemeClr val="accent1">
                    <a:lumMod val="50000"/>
                  </a:schemeClr>
                </a:solidFill>
              </a:rPr>
              <a:t>Jól élnek itt morzsán, magon.</a:t>
            </a:r>
          </a:p>
          <a:p>
            <a:r>
              <a:rPr lang="hu-HU" i="1" dirty="0" smtClean="0">
                <a:solidFill>
                  <a:schemeClr val="accent1">
                    <a:lumMod val="50000"/>
                  </a:schemeClr>
                </a:solidFill>
              </a:rPr>
              <a:t>Csipegetnek, eszegetnek,</a:t>
            </a:r>
          </a:p>
          <a:p>
            <a:r>
              <a:rPr lang="hu-HU" i="1" dirty="0" smtClean="0">
                <a:solidFill>
                  <a:schemeClr val="accent1">
                    <a:lumMod val="50000"/>
                  </a:schemeClr>
                </a:solidFill>
              </a:rPr>
              <a:t>Ha jól laktak, elröppennek.</a:t>
            </a:r>
          </a:p>
          <a:p>
            <a:r>
              <a:rPr lang="hu-HU" i="1" dirty="0" smtClean="0">
                <a:solidFill>
                  <a:schemeClr val="accent1">
                    <a:lumMod val="50000"/>
                  </a:schemeClr>
                </a:solidFill>
              </a:rPr>
              <a:t>De holnapra visszajönnek,</a:t>
            </a:r>
          </a:p>
          <a:p>
            <a:r>
              <a:rPr lang="hu-HU" i="1" dirty="0" smtClean="0">
                <a:solidFill>
                  <a:schemeClr val="accent1">
                    <a:lumMod val="50000"/>
                  </a:schemeClr>
                </a:solidFill>
              </a:rPr>
              <a:t>Ablakomon beköszönnek.</a:t>
            </a:r>
          </a:p>
          <a:p>
            <a:r>
              <a:rPr lang="hu-HU" i="1" dirty="0" smtClean="0">
                <a:solidFill>
                  <a:schemeClr val="accent1">
                    <a:lumMod val="50000"/>
                  </a:schemeClr>
                </a:solidFill>
              </a:rPr>
              <a:t>Így élnek ők a nagy télben,</a:t>
            </a:r>
          </a:p>
          <a:p>
            <a:r>
              <a:rPr lang="hu-HU" i="1" dirty="0" smtClean="0">
                <a:solidFill>
                  <a:schemeClr val="accent1">
                    <a:lumMod val="50000"/>
                  </a:schemeClr>
                </a:solidFill>
              </a:rPr>
              <a:t>Vendégeim minden délben.</a:t>
            </a:r>
          </a:p>
          <a:p>
            <a:r>
              <a:rPr lang="hu-HU" i="1" dirty="0" smtClean="0">
                <a:solidFill>
                  <a:schemeClr val="accent1">
                    <a:lumMod val="50000"/>
                  </a:schemeClr>
                </a:solidFill>
              </a:rPr>
              <a:t>Meghálálják majd tavasszal</a:t>
            </a:r>
          </a:p>
          <a:p>
            <a:r>
              <a:rPr lang="hu-HU" i="1" dirty="0" smtClean="0">
                <a:solidFill>
                  <a:schemeClr val="accent1">
                    <a:lumMod val="50000"/>
                  </a:schemeClr>
                </a:solidFill>
              </a:rPr>
              <a:t>Madárfüttyel, madárdallal.</a:t>
            </a:r>
            <a:endParaRPr lang="hu-H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2286000" y="1582342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</a:rPr>
              <a:t>Madáretetés</a:t>
            </a:r>
          </a:p>
          <a:p>
            <a:endParaRPr lang="hu-HU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</a:rPr>
              <a:t>Kevés ember tudja közömbösen szemlélni a fagyos, téli napokon az eleséget kereső madarakat. </a:t>
            </a:r>
          </a:p>
          <a:p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</a:rPr>
              <a:t>A tél az emberek számára is nagy kihívás, és érezzük, hogy bizony  a természetben milyen komoly erőpróba lehet. A madarakat etető ember amellett, hogy gyönyörködik</a:t>
            </a:r>
          </a:p>
          <a:p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</a:rPr>
              <a:t>szárnyas látogatói látványában és jóleső érzéssel figyeli táplálkozásukat, egy nagyszerű emberi tulajdonságról is számot ad: önzés nélkül segít.</a:t>
            </a:r>
            <a:endParaRPr lang="hu-H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63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2267744" y="836712"/>
            <a:ext cx="4572000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500" b="1" dirty="0" smtClean="0">
                <a:solidFill>
                  <a:schemeClr val="accent2">
                    <a:lumMod val="50000"/>
                  </a:schemeClr>
                </a:solidFill>
              </a:rPr>
              <a:t>A kertekben, a parkokban és a játszótereken telelő madarak már nehezen</a:t>
            </a:r>
          </a:p>
          <a:p>
            <a:r>
              <a:rPr lang="hu-HU" sz="2500" b="1" dirty="0" smtClean="0">
                <a:solidFill>
                  <a:schemeClr val="accent2">
                    <a:lumMod val="50000"/>
                  </a:schemeClr>
                </a:solidFill>
              </a:rPr>
              <a:t>találnak ennivalót maguknak. Egyre több faj kerül veszélybe, segítsünk a</a:t>
            </a:r>
          </a:p>
          <a:p>
            <a:r>
              <a:rPr lang="hu-HU" sz="2500" b="1" dirty="0" smtClean="0">
                <a:solidFill>
                  <a:schemeClr val="accent2">
                    <a:lumMod val="50000"/>
                  </a:schemeClr>
                </a:solidFill>
              </a:rPr>
              <a:t>fennmaradásukban, hogy unokáink is gyönyörködhessenek látványukban, hangjukban.</a:t>
            </a:r>
            <a:endParaRPr lang="hu-HU" sz="25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30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Hogyan  készül a madáretető?</a:t>
            </a:r>
            <a:endParaRPr lang="hu-HU" dirty="0"/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/>
        </p:nvGraphicFramePr>
        <p:xfrm>
          <a:off x="1524000" y="3048000"/>
          <a:ext cx="6096000" cy="762000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762000"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Az alábbi képeken látható etetők tényleg olyan hulladékanyagokból készültek, amik már legfeljebb tüzelőnek lennének alkalmasak. Ennek ellenére már évek óta remekül megfelelnek céljuknak.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r>
              <a: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 </a:t>
            </a:r>
            <a:r>
              <a:rPr kumimoji="0" lang="hu-HU" sz="14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                                                                                               </a:t>
            </a:r>
            <a:endParaRPr kumimoji="0" lang="hu-HU" sz="1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5124" name="Picture 4" descr="https://sites.google.com/site/madarvedelem/_/rsrc/1289926540417/barkacs/madareteto-keszitese/MV_eteto4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3933056"/>
            <a:ext cx="3048000" cy="2286001"/>
          </a:xfrm>
          <a:prstGeom prst="rect">
            <a:avLst/>
          </a:prstGeom>
          <a:noFill/>
        </p:spPr>
      </p:pic>
      <p:pic>
        <p:nvPicPr>
          <p:cNvPr id="5125" name="Picture 5" descr="https://sites.google.com/site/madarvedelem/_/rsrc/1289926590062/barkacs/madareteto-keszitese/MV_eteto5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60032" y="3573016"/>
            <a:ext cx="3048000" cy="2286001"/>
          </a:xfrm>
          <a:prstGeom prst="rect">
            <a:avLst/>
          </a:prstGeom>
          <a:noFill/>
        </p:spPr>
      </p:pic>
      <p:sp>
        <p:nvSpPr>
          <p:cNvPr id="9" name="Téglalap 8"/>
          <p:cNvSpPr/>
          <p:nvPr/>
        </p:nvSpPr>
        <p:spPr>
          <a:xfrm>
            <a:off x="611560" y="2132857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Az alábbi képeken látható etetők tényleg olyan hulladék anyagokból készültek, amik már legfeljebb tüzelőnek lennének alkalmasak. Ennek ellenére már évek óta remekül megfelelnek céljuknak. </a:t>
            </a:r>
            <a:br>
              <a:rPr lang="hu-HU" dirty="0" smtClean="0"/>
            </a:br>
            <a:endParaRPr 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t1.gstatic.com/images?q=tbn:ANd9GcTdo8QHDfXoPtzVsTIOXxLtCdGIz_HK9JUXxpqWAvRyfOZ1I8b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332657"/>
            <a:ext cx="1885951" cy="2428876"/>
          </a:xfrm>
          <a:prstGeom prst="rect">
            <a:avLst/>
          </a:prstGeom>
          <a:noFill/>
        </p:spPr>
      </p:pic>
      <p:sp>
        <p:nvSpPr>
          <p:cNvPr id="3076" name="AutoShape 4" descr="data:image/jpeg;base64,/9j/4AAQSkZJRgABAQAAAQABAAD/2wCEAAkGBhQSERUUExQWFBQWGRwaGBgXFxoaHRofHCAaGRkcHBoaHCYgHRojHBgaHy8gIycpLCwsHB4xNTAqNSYrLCkBCQoKDgwOGg8PGiwkHyQpLCwsLCwsLCwsLCwsLCwsLCwsLCwsLCwsLCwsLCwsLCwpLCwsLCwsLCwsLCwsLCwsLP/AABEIAMcA/QMBIgACEQEDEQH/xAAbAAACAgMBAAAAAAAAAAAAAAAEBQMGAAIHAf/EAEAQAAIBAgQDBQcBBgUDBQEAAAECEQADBBIhMQVBUQYTImFxMoGRobHB0fAHFCNCUuEVYnKC8SSSwjM0c6KyQ//EABkBAAMBAQEAAAAAAAAAAAAAAAECAwAEBf/EAC4RAAICAgIBAgUDAwUAAAAAAAABAhEDIRIxQVFhEyIycZGxwfAjgdEEFEKh4f/aAAwDAQACEQMRAD8Aadubdu1ftXLSI9q4oIWSdjuoB8KkDl51nZzBfvV4IMzWbXjEEKV9M2+ugnkKU9n8NdW+VBQKNHdlzKqmQPa1AliJHWuvYLDqtodyEPhWWEQ0ADlzgV5UKlaX3MVjtIjOwRCPDAKqsljqSvTKFKhtCRm0jWqTicNib/gAHd2GMMQqKpOuUQABMdAK6GeBvqD4rj3C0tIlQdFBXlAWeo0pxe4KGsupVWZh4pAAYiY90maWOOUn0Eo/BuAl7QuqP4uoY3BOuggBYzJuY6gdasvBux1m2O8vIty4wly4BEk5j4TosabdKJt8AJlSSoDKw6EBYKkdJE/CnVx1UeMgT1OnprXThxtbYCg9rOIXmF1bQvMqgmHRMhQAZiNJJGYRzilvBuK4a73lu9ZNt7pmLdvMzA7BAQcsanMPKIp/2w7RXLOa3Yt5gYD3CsoumqDlMCTPWudWcwud4tzJciQwMGToYjYRTzzKL7E4jnGYe7h7gtJ3lot4gHaTln2jOgO/SozfuYXub1u2FYsQGZdyAZBMwQcxgaUpu8Qa9cK3GL3Ni5MyNgCTypnxzGhsPasBQAmpCnQmPETPM6bafGub4iTffsZOuxpa7Ti3bQ27dpbrnK1wnObcMTOQqNtTJzH1qv8AFrzNirdxri4gsM2aCyxLLBBj1itcFgGaMgzEKWYCfCBzPLnS82yl6JA1EToBP2oPI5aZXGrdFt4bhLFy06tltXN3dxKqk6KijXMTGwkCateG4pZxWEW22IVH1HiIE5Zg5TErEET9qpPB1ZxBgqrMQR/M2xIP9IiBtz6VtewIGwHXzG48P4+9HFk46YfgvjYFiCdRMhZ16/8AO9AEZXWBzPPnlI+EmaaXbBCjYjTUbb/I+RoXErFy301nToK5qnF1L3/Q3KfVm7WwIOUaxqfpPWhsS0XMqkAEydPIfKjMJfEEMYA1k7TSzGXgbpeZ0iB+vKnUeS0jofCtE1/EA7Hc8qO4FgWcsBAV1ZSSVA/q3bkCAetIhf6D40HjbjNKidiSJjSKaOFr6mcqxt9lq4nge6uFdCNwQQwIOoII0NW39nGOi49udGXNHmI+x+VD9gsFYxvDVtv4blklcw9oAiVPoRpHkaQXMULLuLF0zqoeIkHSdZiRU+Mv9PNT8CNUzq2K7S4a2xV79sMNxmEj4Vz7HW7+LxV02AhW4MwKus5NhMNoTGx160p7PcC/eC+Z1tIiyztsOQHSd/hVp7Gdkrlq+bpIKLORw3tzpIAGqR1jXrXTKcs9KtG77EOA7HYp3VQpQZ8rsYlddSRMkVZz2MuMpD4jvWVYQgQfRieXvkV52tGKsEPbuubbTmgCA0nymCCNydqi7KdqbrXBZuNmDyFYgSpgxoNCPKkUMUZfDkmHS0Q8B4dirGIygEFgZBGjAecjmdDpSbtCjswm0bSKCqqoIAj2zruZ1J15VcbePxVm7lxF20inZ3Ag9csRr5Gs4ngbr5r9vFZkysQMuZYA1GhIIMa9ab4f9Pir+2jFS4Hgbd+1eBZrb2wWQyBngEkZd+mtI7mDzqXIXKuwPM9B/UeeulG8RxJuszFiC5JMBhvvsKmuYq3kS34SV13gmes/auNtdJf+iifDsbbd5M2nhbqiREaK8RGmxo//AB9kJCSB1BKz7hTziuFw9myHtgPcdfChbOpkFSWBUQVO3prVZ4TwzEMCBbe6BGuUyPUjQ0XDfuP2dZtdncORmQDKxlgsQ4nMAfIHUU0weEW2oVRAFJOCcctZu5CNbYsxyTIWPajoJ5UNxLi7WyWsXS7E/wDpMCZ/0npXoxyYoLn+grdFqitqQ8G409286OMpCglI9gzEAz4pmZinVvEKwlSCOo2866oTjJWgpklLeI8HS6wZhMDaN+kneB0rTtDxPucO11XVcuxIzAnYDcc6r2G/aGAVa8uW1lGa4oLAMZ3j2QYOh1qeWcG+EghePwlr90WziLgtrnOoG+rEROo9fKuVcVw2W6QNRJCkDSNxqNNqu2I4j+93O/K5VPhtA7hJPiP+Ztz0EDrSfE4YITzQSYJJCzvp96465Ok/b7lHBxVlb4bZm7OYSYAJIA6ak7UTxa3FxszAkaeEyNNNGGhFGXgsSABHTn7hS7E5rhYDM3kNT8tYqTT5U1skqbs34fjQjAkZxpIacrRBgxEjy8ql4xZW66OLklvFcgZQknYTp18hFLmsG0JZgIHskySeQAG3vimOJ4V3Vhsxm4ylnPKYEAeQmPjTSTj2dGOKcrDW7Q27XhUiAIAXxeUf3obHYkulq4pK+InXfeIPlpQHCsAO7tGP5hJ/3U44rbi2o8/yaTpnVWhliUZJe2FzEeJW9l/U8j5/GaR4vGJeXNY0KEh7ZHiQ848vMSPOn2LJZVKzuJ9Ofuqo38CrMxnKQxOYGCJAq+PJWnv9iE4X1oBe7JliT67/ANq3BkVDiGdT4vGDsdA3n61PaWdRzqtp9CJUatpqan4PYBF5zqcrV5YtB7ip7yPpR1y33eHuf5RJ2EwWn41KcvA8Y3sJ7GcefCYhkUgLeSJiYIJIIHMjxCP8worCYGb6oSGk8iFJHXXT3b+tVa3ig4Q2zldGzDlvGnxANWnGW2At3lYZrktA3XLAEnmxM1zZr034IZI07HvaPBrbYaliTqogKMoAUx1A5trvtW2GvXO6zsh7lVyiWOUmZIMTB8xRmGx969Zw5RVuXEDB7boMj9CD/K0DcU44T2gtXEa29nu2JhrQEhp3Iga0/GDd39iZ5wG7h74e2C2pnIzEggaiAdI66Ul7U9lmW7/AtkowBhZOUzB9J3+NOuC9m2s4kuJ7vxR6ch/zVpArrx4vi4+M1TRhXgrLWsLbRzLhQuwOvICdDG2vSaAbAOt9l7jPbuKFLB9hpO8DfXzp42EEqZIyyY9dOdTMQBJ0FVeK1T8BKqnCLeHfurtw93dJKTpDaAieUjTz0oLjXZVFJCOC7A5VYrPp1Ok1YuMWUvMLLIWETmGhXzUxv18utCccwK50uMGyAAOwgxGxPP31xZcajGXFXX/Xr+DUUJeA5Ud3t+AtkBgRIMNMcydPcdavPZXA4dLIVFXNu8LB1mJ60p4xisPbRFtFiQ0w3snqSDuTvUFy3h7IU3HvA3FDDuwOc7zufzUoScJ2qevXQCHhPaEIFuOX7pNWdQsrn2zT4oJrzjHaWzhir2lbvh/MSCDmk+IDTaNtapPHOAXbBCvcyswGZSdugMcgv1FLrmDuGFAOYwAJ3OmnnvVVGkkFQ9x3gu21227uXZmf2i3ikayADEeURFOOE/tGyWxaa3y8JDEQJPhI56cxuaod7BspAZgGjxDmpkjKdNDR1rDL3LGVzQCCDqsZtx50ydDUh/2q7UC+3djWNFyAgco8yZJ3kTSq25NvLdfLat3IdQdGYAEAxppzPPaltywWQke1y/5p5f4YLOGFvzBJ6nWT6UJSTL4oonfjzMIQMRsCunz51uilcYRmJXKJHI6dKLweDBtrA/lB+QoZX/6rr4R9KmjodGvFby2SCxhWO/TbQ/Hel+OxLMoKPK/0g+H18POjO14Btgf5x/47VV2wRXxW2KnyrqWbVSOR4ldoJtWdQW1BNXHjwU22zExBmOk68qo2FxzlirAHz2191Xfjo/hn0P2FSzVqimNO9lfwuN8IFpSyicv/ACedML1wtZGYQZ1j3/ipuDYX+Eh02b717xCO7/3H71C9nQ+hjPgTz0+v4qsvPj6T9hVlkFR8R67/AGqpcUv5VZR7TNA8tqeOyM2LrzZ28hp+fxRAuBR6D/io7NqAKkxeCm4tpfETlzEHQSNR7tvjXT9KJjPstgiS11ufs+7ei+LJFm/5Bzr5Zj8KbcOsBEVANAIFA8TTMt5eoYfFY+9c8u79x4eSmcOwQKho6yBtO4+WtXzsvw44prlpWAKBDB/pIP0I+lVLhFrJbAaNCBI5+GJ8qLtcTuYTGJcttlW4mU9NwGn0lW+NFxUnUugZFygdL7P4o2SQUEKIzknUfywOm+u9NuG8Q711zZQQSVKEAnrII25daFwuEuFRcvIFgdZVunn5a9RQVrgf8RSA39SAGIPTXfltVIqUKS2vwclMst7iuUwWTeAFlj6etTnHwMxELOhn69Kq9nhN+y/fsFAElgTO/OB9aTcZ48zgrmYDeOU8iRW/3Lxq5J76NZZ+Mdo9VS1lLE6l2Cx7+VJOJ9qJaBaUspBd1dmXwkGBEA6CDNVzFqgTML2eYLbypO4J2nyp52K47kR8OPaeWRm9lTH8w6SBrtrUviSyycZOvwAF4x20us6stx00kougU7b8wRrrXmI7ZXrqqrlSACT4d52JA0kcvPWp+0fDrVx0CXVuYkwrhFAQnYeSnYRrNEW+y/c4V3xFtF01aS1wajKAPZUSdTNSaycmrNsrFgXLtzRS/nzPMwonSny4bClEW/cKlRooXORO85gQsx7KgRzmaUYZv4gFosXnwAe0T7udQ8T4rdZyGQZl0MrrIgEH4VCM+O6NYbjeD3sYXuBXLSSbTEQs8wZHJQZ5kVXWsEAEMGgEuQTpLRB5R51auP8AHL9gXLcsveMc0gaAjwqGmdI19aqF7EhUAA0GpPXyrsk9h2bNaTKI9qfEd/rvQt22QsDTf3xUnC+HX8SWFq2zCRJC6CTAk8qP4rwe7hma0yglSMzLJGu3ijTcaVqaVjVQLgMUFgQGLZRr0n13mrB2guqieIFgG2+MdKSLcF24ma2FCQCbe86ATPn9TTftGsp5zy99ZryXxdgVk3WAgQI5nl6enlU9r/3fmR9qbWLiBBqPZGg9NaUWrg/e9CDC8vMGlo6G7NO1R8Kf/IPtNV7GXoUAbnQD4U94/dBjyujN6mPtVfQZmLHYSF+O9OlbIs2weHCx8/WrfxMlrJKoXhmBUEa+IzufLaqoxiB5yfxTrBcZYqVRVUZmOY67meZ8+lNkQ0QUYi4wJVMoXSGMwekDSay5hrhuotxyFOY6GAI8vlRRCD2nkEliORJ32ge+o34qq+woHX9D81FexSxni7q5CstpBkaQBrufxVVS8L90vBAkgDn8upqfFY0srKNA28AD9fGh7CFYyyI59KrjjW2TlslvsqggQaP7McO8Zun0Hv8A7Upa1MAETMQDJ8queAsZLYA5D40ZyEegkbj1pdixma4Ov4FGh5Mc4+/9qT8Za7buZkAYNvMzppprSNDQKxZsXUKjNIPnTjiljNYDc7RDeoiGHwJ+FCjGq2h8JG2lOrFpXtMDqCNaN7C+i69k+0qHA22uuWKvkaBquXVZBOoK5eXOmzdpcG7B7kgjaQxA32y6TXN+wHErOHe9ZxPitsoIJGuZRmT0LI0eoFHYnHNcBNsZQsSF1gHYk7T50ss08TVbRyT06Q3492273+FYBCAmWbdvKOnrVbN0qzGMxP8AVtUWLstaILIQGAM6wff+KlwvjSERmYatuQAfIbAda5skpTdvsmQd3Mf1fqauXDOwQu2A4vDOTtllQOYI3BpVgjZVIe3mcGQcxBHlFNH7SvhWC2bXhZFMPMlmG/u2jnRw8E7ydf3CTtwK3gn8QN9zBtz4QpBmSB507t4NsbbU3zFsNrbUEB4iMxJnL5UpvcVbEoDdswbZ8TSQDyjqK0v4/ELctooe3ZkFcpkHpLGdJ5GqLLCMnX0+n+QliwfZXD2bxvW7cNEADYdSByJqu4jsRce5cYsBmdiOcgmQfn8qzhF3GOt4tfZFSCWfUSNYkCQsbx5VcOG8QW5bVg6OYGYoZE866VDFnVVS78BOEFrmJu5GvCJMNcbKNNRJ1jTrUuB4Oz30tx7DgO3trBInbTLA981jBEus1lBcXYC7rBgDNAIB1mPnT3svxCLb4dFUXbhgPmyQGicxiCum3mYqdphTLQvY/CLaa4L7KjyMwYhA0mCQIiNoO1ScXwJu5WS63dWwQ2YhkcgSgUGQ433BO2ulNcJw/Mct22LYBDGHDpeM5ZYHU8oza6+VVriOKfBNdJAKpdD2kdgNGzKDby+Z5EaTNd0YqL9hJCbtHirLPZW1bVckEkAT/LEkddfDGn0Few9y0GR8pVn3Ez4mG8iKEuXCWa5cOZmOdyOZJkKP10pXdd2bxuQgmFzSddTMDz6VzZ5cpHVhVImtFWBN28RqRA5xpy9KG4Xjbdi47KmZjMbjw6b6EzP2r3vEGwJ/XU61gvEDwqFHXb5mpJeiLt+oLj+LPduFMioS2doBkaADnv8Amp1AERsNqgbFWwScwZueTxfMafOoMPxJ7v8A6FksAYzO0CfQSasqSJU2wsAk/P8ANSO55aD4ULisHfW2XdlA2yoCN+pJmKH4OjXL/ckHLBcMSSY6SfrQuMtjVKIS17XmfQfc15mJ2X/uP2FP7PCkA1EnUbnziirFhVAGUdD7yfxSc14FtlbtWbpjQL7o+tEcP4RcvuRceFH9I366nlTW0kkHzPLz60VwZPv/AONK5WFMGwXAVtO5IkhQQdTAOfrz0prYbQ++pMQviHmsH3ZvzUdpMoJPSgjTdntsST6H7VlyzJUHr+K8w1wd4AI2Pw5Gi7gmKcSyt3+Fo4BgGmuGw6qIUBR0AivEtQo8h+vpRDDalC3ZX+0WHysHH84AEf1LqvxEj3U27P37S3LdxiO6mWkSII8t614hhO+suvPdfJhqP150L2QdboWwEIbOfEdRHtBcp/l5EzU5xumvBPItWXLjPa7D4mwyC3dKggZsiwsz/VtoPX0qLs2tm1aumzdDPchcpWGWJmRrI15U3/df3a2ClqzlEByAykn0kyAdNar6q126bgUqiznZFAgcwBpPpQyykpL1ogye5CgOjW3ZWAKsBJnYgATE9KO4lZV2tnFzYuZdGQyND/MNwffQOCTBo2e5cNwDZCpWeWs/So8beS5dDI7wpEK/KOQ8qi/lSv8AF/z9TfcGv33uX4W93hJgPJUEeYOw/vTTtni79lBaRv4ZUCevX50JibTD+TQwdV3B291EY5UupbCE+FTNsk+HaYJ3WlUq5UYF7F3yVNq5eu2yzA2yp0nYgiI10q0YwYm00WrFp1jVgoBY8yRIg/GoOBYe1dXw2ctxAPFJiR5jbanbA5V74w2vsMYO1duCP9Pb/uv0GONWbGYa2ygIEaHXoZpzjOG90EDxoJlNYB195nehh2kNhUXEoxt2/ZWSDqYWNDoDyPxpJxHtu9y6GCFrhPgBjKOXxnXao/Db6f8APIihJ9F/vYg9xbc4kgMQe9RSfZ9kOh1WG5iqjx68928S9w3AumdjGY8yAdlmYpaExd2c7IoYyRlJnn5D5VX+MYUjJJaM8N5yY161fG1dHRHDKO2PMTxG2AFzgxuFlpPnS3C4wXpNq27gGCzEKPdUtjAyALdphkIJOWAflvTDg2Au2kGikAkBARMFi0nkNx500p0jojCmANgsRvKW0G+USY9TSe7l/eLXelmQ5gwJJEjYxzjpV9v5Qp711tyDpmURPnufdQPCbuEa8qWiLl0AtInSBDGT1pI5JeRnGPg1v4BcwCJKld1XTmCPWCKl7LcHuWbIW4BMmNzAn1itu1PHL2HAFtUMgkkkkiOmkGqcONYu9IN1gN4BjfzH0pYwco+weWy+cVwqMmQkZifCsgEnoAaiscES3dtug5ODJ19mRz8qpXAcC371ZZiWIuDU10DimI7tUPIOJ9CCD8jQcOPTNbYLaOk+v3rxX1HpPzoS9jIvJb5eIn6L+a8scQBe5O1sx7gAfrNMSoLw66n1NEcKbb0P2qLDuCf9QkfKveGH7/VaVGXY0uakeh+dLblzOIGoIgrz3/FM51j/ACn7Ujw6Seup+1PE0kG8NtQwIgjyEAR96atv6Gg7QAiNBJre5eytlOqt8uopvAnk8nw+pb6msc+GvMPbISDqRP1P2rYmV9xoAIcMYqrYLjrYPHXCCFHesykidNduo1iPpVlt6NSvH8CS41wsurNsdQdoI6Gsq8hkr0zoeB43Yx6d2rEN7QgjU9CD60qu9n8QWyFWCgkSdF9RXLbmCuWHHdFpmQSTAjlPI9PrVn4R+1fE2ITEguv+fc+jjf1M0HijkXe/52Qlj9C74SymHDC4dxBBgg+UHlQq2beIvZba5FA8TTz8qhxHbLCYm2DbH8VtCHjT38z0ptwvhAu2DkHdGfbMkN1ifrXJOEk+KQn3JD2dtkC33zd+sMMrsCByG++kxSRLLC6JLKqDxNswPU768vfTLF4W0MRYKnKWPdMVOskSjeuYRPnRfEOEszNmuAlYDtEeDQgkDc+VaUZSdpDdInwnCWNjS/dYN4gdEZZ56DcUgbs+FJ77E4i65OuV2EevUxFHYDiCLcUW0Z20ks0SfQaBfKmHEMdfR/CEtg6yFBzHmZPwpoul3+/4NyM4Z2WtYhLd2+ockKQIiRAjMJM9a5piOyBXFGCAlu48TqSAdBA6QK7dhLoyAzpG/p1rmOPuBrt59GHePlIMggDfQwZNdmSKhjjxLYu2KcTgLK637uxmC+Rf+0GkmP7S4JM2gds2mUTMGRq3Wqj2ktxcUDYgn37UryagUcf+nTSbZVzZ2TjtxrdkuuUMcusTv166VzjH8exLkqbmXWIUR766L2lH/T+9R965+mEBZieZP1ip4qW2h6bFJwzP7TFvUmrF2Gwgt4pSdCQV25mNPLY1CyiRGkD/AIpt2VsE3kP9MsZ6QR9SKrObaoCghp2vWXT/AE/elGFwgE6U57SJN1BMeHn6mgGyjY5j0X+1QT0VijbhVkd+kcmBp5xO3mtAHr+arfDwf3m0NvED0nQ6ferTjx4PRvzQfaFmVS2WLhj4iOf0rx8M8OAp8Y1P10oprDIrkHYT6aGKU4jHpbQPediTrE77chRW+itLyNLOKZLisQcqWyDzJ1mYHoKN7JYglRn9oZj8YP1ml/Z3EJft3HtggTBB6wKsnDMKFjQCVE0JfLog0u0GhZ9Y0+9JMKxzmTpP2E/Om2Fv5xOUruIYQdDE++luHEnQfqNflTRFkMEuRAnUkx8DW2N9ncb70Gzar5Pr15xWmOUsyrJG0x6z9qYSrDsLfkNMTmYabc9vKthsPSq/hccLee2TJDsfif702w+NR10IkVmA1DjN66/CBWnEb1waW0zknXoNBruK0d4Y+oA+U0XcPz/ANBh9BHcxAzshHiU6jnqBuOhFRNwtLhBInKfcAfI6RtSftNg3OIe4uYexqPSPlRvDGuGYPsjczJ0mNB9ZpqpJgojx/Z3LrbJB6A/Y/aisF2oxuDGXOWt7RMr/ANp1X3Vtg+Oi6mbUDqRGvQGIJrOJoGQnmPlWt9MDXqX7C8MR7BxDIVvs9oku05YZRC9Ik/GrqMOluQdc+kHnyrhzdr8Y1kBrpe0YlMiDQEHSAOY5GavOE/aRbvoxuZLV1CIBJIYETmWBMeRpY1HfkjKLSLTbsWAxFpBK6E66n377VtduqQoyZiNyetR4MeC2VKNbcBy6sOe8da0LJmYFwgB0zaT5ipZHKK0kr9iYs4r2zfD57bWRbuAEoM8iI0LCIK/OqwqsLLZwoY5yQkZdZOkaRryom7wx77k25xFx5tv32gttupDfzFRIjrr5VBiML3Vl00lVYeEgjYzqNDQlJvsti7Oe43h/ebCWgAe7/mgDwU5rQiZYA/Uj5GnVy7sBpEz5zUuFP8S1r/8A1Uf/AKNXU3Hoqnui0doz/A9X+k1U7Nu2P5ix1mJME7jSrL2nxAFoAnYj7/iqHxDixsWvBGZmYz0GkfWlxRctIvaW2NOJ2wbJyqFOhmIOnzinfZJMrTH8h+ZFVvhONe9gmd4JDFQQANgD96s3ZrRh5r8NqaacbTGTTVol7VAd5A/p+5qs8Z7SHD2ra2wMxUTPLSrJ2pPj/wBn5qh9p+H3Ga0yKXBRfZBJ2A1A9KOGKbVittRdFm7K4w3mw91ozEsDG3hmDHKrfxA+D3/aqh2NwDW0wwcFWzvod4IkT+KtnELn8P3j6UuSuWhbfHYlxM91dP8Al+gNULtICRaJMgAiOkf2PyroWJtju3n+j7Ui7i3ct5e77xeuX5ySKMJcZJlWuSaIv2bXTkvpyBUj1Mg/QVfsODp6CkPZrBrbtXAlsW4I256bmrBZf2T5UuWXJtkapUb3l8Q5UkwYMkDqZ9adYhto11+4pNavZbhg6Zo+sVoAl0ThtCejTHXQ1HmJuf7VrfFLmGkiday7pd9BHwiPlRfQYdlc4hwgPed9QzGZGmsCjezliFmSdBuakv3lFxxzzDQ+Ufas4IIEHQgDfprr6UzekKumEYm7D+/psIH3ph/KeW30oG7bzN8P15g0XdeJ933FB9AKd2l48bWJW3lGRkBM7mSRofdTXBDfoQPfpH2pZ2x4M117Vy2MzJCso3KyTPuJPuNN8NZKIoOhiD+vKaaVcFRl9TFV/Bk4Nra75h5bNS/C9/acqDmXSM2u/n76a4nEFMPfZd1DEfGoOz+PN+34tWEGev6ijvizeRfxm+1hkKQA6nMo1UmddPfUlvHISqsCGyIQR5qNOtdH7EdmcPijda/aS4beUpn1ADZ50mDJA3qk9o8Iq8RuBAoSfCFAAgSBAGw8NBU1tC3ujsnZGzaGCsBCdLYJLSY/q+c6UwxePZWy92Wgbgb/ACpN2KbvMGiz7JcAR/mn71Z7YYASdaSPJ9fk532cvtZLDuhVleSk96ChaCTMiDpl10NCuSMJr/QfnVv4v2Vw9tDfRCUysWBaRDSSfEZBmNRVO4m4GGMbZRAE6bGKjNNaZXF2xLg+F96GMqI138yADpUIsFL9lSNrg94hiDXmEw91pyKwB0JgwfyBR1ngF7vbLEeG2QSWIB0nYCetHpjR+ol7XLFqerfY1z3imCuuQqozdND0jT1ro3bI/wANAf5nj3wareGx11wx7zKBIGUAbba71bC3FWXe9M8wPDXscMIcZWLsYkHfLBkelWTs8vjH+n7ikuNc/uLKSWMkyxk6nQfCmfZ6745M6qB7yf7Vp27Y0dKibtEwF3USMsx1GpqFrtw2M1m34jssAae6IHlU+O4qlu6wcEtPhhZOUban386hxPHXW2bvd+DQyza67aD81PfhBQTw3CXA1o3IkPMDzBA617xHGTaOhEOm/moI+teYS/cZ7TOywzHwhY2UkSSZ3o7i9r+F7x8hWT9RZim9cJQiN1IofA3YQAiCBsRFLD39sAh1ujoRB+INeXOItH8S06jeV8Q+VO0FOSLHwzFgC5mMes9N6bWboyrHSqThuIIZCvuOZ1+Bq34EfwU9B9BU5oVh106UgDjOJgeOmWFQrIknUnXzO3pSxzqZG7ff+1NiFkO8ThB3btuAsj4b0vJ/i+ZX8Uza4O7AYiDGaem33pdxBgl0TAAEaeojT0p5dGh2JeKcEFy89wEgkgaHppPyrzhOEJVwxJlY+f8AaisfjIZssGSNj56n3DWvOFnV9DoGIHx2ovoy8oOwo22/Wv3ipcSILeYX7/mobTQQ3IgEzy8NaY7ESZG3ggnnqDPlQF8kN8+zHLevbu3v/X0rx9QPQz66Gpb6+H0oeDP6hTYtAreQ7HMD74/NC9m+DNZVgWBXULG5GpBPyFGYcxcujqT9BU2AeQPhTW+gMt/7PAgvXs4zeBSBqdmiY/3VSe0OGy4m08tFy0HGbze5oPIVb+wGJCYo5mgNaca9QUI+/wAKWftCtQcAZH/t1EDyyn/ypUL/AMy3/s4f/o3IglLhidtlP3NWrBY4kE3ALZnQHc+7lVB/ZxiWFm+qBmOZT4dYkEf+NXD/AAF3AZ2GY7idvfWU5r6E3X4JS+orfG8en7vbtpfW7uLktoSBJ16HWNCJiqxdxndIbpBgKDlHKcojXmKc9k1tuQMRbW1EMhAILlZ8bZgSV1Gs6mPKq92ovgrd13bT0mai1tFcXlgGI7fACFRQf8zSft9a1wvaq9dvWwSApYSFUbeuprVuGMbNoFA2ZZAyGQDtJj36TUOC7L3VupcFsKASTqF5aaevlTrgUUm2Ou1xm3b0/mPyH96r1nGYW2pAZm3LQCY67AVbOJcNbEBQTkCluWYn6aUrw/ZexZJ7y4XJ3khR8Bt8aEZxitj1sQcRxgu2jbtI6nMDmbQATtvPOnvBnUMNgJU66c4+tHG9hbfshZ9Cx+OoqNu0CAQtsyDImOW23lR58lSQyRFxbhdy7dLIpYZYkwBMHr61s/Zq5csC0zKpgSQM0RE9OlbntLdPsoo95b7CoLnEr7fz5fICK2zbGn+Dd2qnOSVJI2UaiD15Uk7T8QYBe7uS06qGkRHTaob1ot7bE+pmhm4avUx5aTWXdmoXLxZtAw2/4oz/ABoDfT9dal/ck6T60FiMGI0GnrFPcWCmQXL4zZiuucGY+/Sr5h3lQQZBAiP15VRsgE+IT5a/Q034PxcWbADBmaSdBp5amhNWtA2WhrkQdzy1igcba1Pr85P2pXiO1akeG1J/zN09BQWI7VZ4FxGSCGJTWY8iK2OLQJIttwQjctJ+GxFAcUsC6FBjxAHXzFQ3+0dm9aZUdQYEAyD5j8VJhrpKKAZKxtruSBr10p6EQtfs9lEoSsfDeKL4VgHQkswiDoB5TMz9qZJikn2lk6xI6n/ipbQ0MfrSszciAW5YidNtvI/ikPa8OCBbJUQsx01p6hPe84zH6RQnHLckwNYj1itEwjscaE+0yHo0Ry+O2+lMn4kzBYVSJ1IadN9B/eohw1WiQDpQWK4SRqjFYNZo2g7Dv/1D8528/DW+AaB76UJjLqDxANz5g17Y4iB7ByHo4ke7WgZovHYu6q4xc2oK3Fg/6Z+0VD2+sr+6YC6oj20MeQX7qaV9k8cRirBZl9sy3LxArymNSKc9v8OwwKkz/Dxjrl00zB25CdiKRblVE39Qf+zLFFBiSolgikCOhYTHlNXHD2rlwZrrus7CI06xyrn37MrzC+2QZm7psoJ0kFPya6dw63dZSbpKmTEAbaUUuTS3+xOa+Y4n/iFw3QATlUlQLhnwg6KR9tKmTiCW3JdGZz0WfcJO1bcYwDWSEYcs0gyCdJnnuIqLht5JYsWW5MrDED/TEfepaaNjnx6JX7Vn+W2B/qP2oe5x283NVHks/Wl2IvLmLD2QTGkT571BbcmIBO/MCempopI6VkT7DbmKund3Pv8AxUAB5JJ8/vUF65dRmDWypU6/zb7ezUD45xu2X1WP/wBU6iUUkNFa50QD0qMh+bUCMTO7N7mj4xW2ZTz+In5im4hsNGMRN3WfX7V7/iIOqy3pH3IoFrakcj8/rQ9zhynqvppR4ryGxjd4m3JB72/tUDY+4eYX0E/WgWwbjZ/jNeC9dXcI4+BpuK8AsL7xjuzfGPpXjWhy+YzUP+/DmGX3SPlW1vEq2zVqZrRJ4hyHuMfWvFxIB8Ur7iPmJFbF9NCKibEON1keX4NZIFk0htQwPw+orz93B/Ig0OTbbWMp8v7VDcsN/K0+pn8H501Gsmv8KU7R9DQ6YS5bPhZl15GsN26u4keRn5NP1rZeJciI+Kn7im+bwDXklXil8HxENy8S8vXf500wXa4plDICFEQpidtwfSlAxgOzsPUSPlXoYndUf03+FBr1RqRaMH2otG4SSbY5ZlO/qJqfE49bjNkYMoB2IM7ct6pDMBurj6fr3V6omDBnyocReNnQbQUskCOvn5/OiuP4EKwI2aD7+dUPBY+9aIZHIjUBtfrTHFdtL1wRcVGMzIleg21HKlr0F4hbWpYjpPKgreEBXUTvXlnjCkMZKzyP9uVF4B1YgAg77GeVbwZgeAtCzeRyuYL4ikxmjl5U5492ht4jD3VW2y3HvLcWTIAAysCQdToSNNJNLccYIgTpy3qLEdlXFi5iVxNsRmcW1JLgaSrDkf5hv86SKUnsR1dssv7NcZkxaEjWHEf7Z+1dVxOIFwglisDYGK4p+z+4z4m1J8WcKD6hgdq7fguGL4s0E6SZ+P1otSdwRPJ2cn4rg8Vesi8wITNGU+EsZgmIkUktgFSIAYHU+VdH45xfENb7u5hzLDxMhDiOfSJql47ErbVbaLlJPOCTJ/qnblHlUq9CSYiThzt4QJJJgR96c4DhuRcxJAzDMCJBiJ0+YI5CvV4u1pchKk+z4YJUE6gH1PKmmNweZQQWZ11ZhMawMoHISRv0NI2yy9UE8RxCDW2q5LaAlAP5zJE8zlmfLak+L4sygEZYuKW8a6AzqQGGzb1J/iFq1bdioztowGbQEGJJ3BI5RFV/FcWkjWVy5Tp1EGBWUbN7gFzh8ljCkLuVjn5ioBhwDozAnaDNH4Sy8MqgGROm4EfiKiNuIJ29Kryoykzy7g7imMwPr/Y0OMQ4mY+v3FEd9ypfeOonani7KKbXYV+/9QPmPqPvWf4gh0II+B+k1FhLObqP0fvUuOwZ3EaHbqDR5JOmUUnVmHu22j3GKHucNU7SPT9TW1mypnl8K3NoTAj4fcVlKujc0wG7hyugY+hrbvbg2P69DTnGcJvWlVmIyuJGvL0Kg0BcVuYj4/gimU7DoiXGGPEoPyrbvbZ6r8TWoUE8j6GpGwqHqKOgklqyp2aff9jWXMKeahh50P8AuA5MK3VLi+y33pfszWY3D1PLL6VqOHH+v4ipP324PaQEekV6OIL/AEkemtG5AIZurp4WHkY+Rr25i4GqR7t/hpRqYc3dEtuxPKPwKY4DsJiXEGy69JdB8iftWv1QLS8leF4en661LqefxE1bV/ZdfBAz25I21Y//AEj60dgf2Yk73iTzC2tB6sTQbXgHNeSgFf8AKPd+K9YqACrQfMH7V1ex+zOwpm5mYDeWhf8A66mprHZrAl3VbNvw/wBS5p97k0OVCvIjkacQbYnP0gzTXALfuEZcPduf6Uf7CK7/AIDgtm2qG1atryJVFB131A11rdrZUsCeYyj8UZQ80Tc/Y5B2d7N4q1ibV04e7aVbiliwVdJ19oidJ5V2bBsgUaAT8/OvcZhC20REbVPh7IVQN6eMKl/kRttnFuK9obr6I7Kx0YzvtAEDbWquQzuwJ8U8tBvr8qysrm8AihtwqzbZpcOwBUAqRqdwPFsNN6GxnEe7uGMygaQDyBnKdpE66VlZSrci1Kge5x9mzHKokQRGh9RzjzpObkj1rKyrJJCsIwuMa2cyMVbQHz60RccuRO5++tZWUskjNUaZRzMVDdsDesrKX0Y9G2FlRvMidv70bibRVVMhs66+HLEadddaysovsRyaogsWmgkqIB12/XKhMRdBAKgyN9f15VlZRXkMToHbvijvZw4dVQl5Cj+krpr5aRVbtWZCTrrH2rKylg+UbZfH0CXsMMxkA+oHlW/+FLp4SoI3DHf0nzFZWU0WBEeF4euUm4TA2yxrJyjl1qf/AAtMgIJzdDOu3SsrKZbHkhj2O7s4oKUVpUgSoYTrrDelXrjfB7Vwewi5TqyqBJHKBECsrKNfNRzZNMSp2LQvmt3GWdSDqNenPeibi8St+FStxFOviG3SG/Ne1lBzabRNOgVv2hMmt/CqpBykqw98AE014f2/wrplU3ULaaiayspovkrY6SZZBgSyK0kqRqNNvzVfwnDctyQYBJGUfHny1rKytkgovQpZuC4lWAUE6NqPx5U4SCTpz30rKyrw6SA0e4q7lWlitmJ0J0HOOtZWVLM/noSR/9k="/>
          <p:cNvSpPr>
            <a:spLocks noChangeAspect="1" noChangeArrowheads="1"/>
          </p:cNvSpPr>
          <p:nvPr/>
        </p:nvSpPr>
        <p:spPr bwMode="auto">
          <a:xfrm>
            <a:off x="63501" y="-915988"/>
            <a:ext cx="2409825" cy="18954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078" name="AutoShape 6" descr="data:image/jpeg;base64,/9j/4AAQSkZJRgABAQAAAQABAAD/2wCEAAkGBhQSERUUExQWFBQWGRwaGBgXFxoaHRofHCAaGRkcHBoaHCYgHRojHBgaHy8gIycpLCwsHB4xNTAqNSYrLCkBCQoKDgwOGg8PGiwkHyQpLCwsLCwsLCwsLCwsLCwsLCwsLCwsLCwsLCwsLCwsLCwpLCwsLCwsLCwsLCwsLCwsLP/AABEIAMcA/QMBIgACEQEDEQH/xAAbAAACAgMBAAAAAAAAAAAAAAAEBQMGAAIHAf/EAEAQAAIBAgQDBQcBBgUDBQEAAAECEQADBBIhMQVBUQYTImFxMoGRobHB0fAHFCNCUuEVYnKC8SSSwjM0c6KyQ//EABkBAAMBAQEAAAAAAAAAAAAAAAECAwAEBf/EAC4RAAICAgIBAgUDAwUAAAAAAAABAhEDIRIxQVFhEyIycZGxwfAjgdEEFEKh4f/aAAwDAQACEQMRAD8Aadubdu1ftXLSI9q4oIWSdjuoB8KkDl51nZzBfvV4IMzWbXjEEKV9M2+ugnkKU9n8NdW+VBQKNHdlzKqmQPa1AliJHWuvYLDqtodyEPhWWEQ0ADlzgV5UKlaX3MVjtIjOwRCPDAKqsljqSvTKFKhtCRm0jWqTicNib/gAHd2GMMQqKpOuUQABMdAK6GeBvqD4rj3C0tIlQdFBXlAWeo0pxe4KGsupVWZh4pAAYiY90maWOOUn0Eo/BuAl7QuqP4uoY3BOuggBYzJuY6gdasvBux1m2O8vIty4wly4BEk5j4TosabdKJt8AJlSSoDKw6EBYKkdJE/CnVx1UeMgT1OnprXThxtbYCg9rOIXmF1bQvMqgmHRMhQAZiNJJGYRzilvBuK4a73lu9ZNt7pmLdvMzA7BAQcsanMPKIp/2w7RXLOa3Yt5gYD3CsoumqDlMCTPWudWcwud4tzJciQwMGToYjYRTzzKL7E4jnGYe7h7gtJ3lot4gHaTln2jOgO/SozfuYXub1u2FYsQGZdyAZBMwQcxgaUpu8Qa9cK3GL3Ni5MyNgCTypnxzGhsPasBQAmpCnQmPETPM6bafGub4iTffsZOuxpa7Ti3bQ27dpbrnK1wnObcMTOQqNtTJzH1qv8AFrzNirdxri4gsM2aCyxLLBBj1itcFgGaMgzEKWYCfCBzPLnS82yl6JA1EToBP2oPI5aZXGrdFt4bhLFy06tltXN3dxKqk6KijXMTGwkCateG4pZxWEW22IVH1HiIE5Zg5TErEET9qpPB1ZxBgqrMQR/M2xIP9IiBtz6VtewIGwHXzG48P4+9HFk46YfgvjYFiCdRMhZ16/8AO9AEZXWBzPPnlI+EmaaXbBCjYjTUbb/I+RoXErFy301nToK5qnF1L3/Q3KfVm7WwIOUaxqfpPWhsS0XMqkAEydPIfKjMJfEEMYA1k7TSzGXgbpeZ0iB+vKnUeS0jofCtE1/EA7Hc8qO4FgWcsBAV1ZSSVA/q3bkCAetIhf6D40HjbjNKidiSJjSKaOFr6mcqxt9lq4nge6uFdCNwQQwIOoII0NW39nGOi49udGXNHmI+x+VD9gsFYxvDVtv4blklcw9oAiVPoRpHkaQXMULLuLF0zqoeIkHSdZiRU+Mv9PNT8CNUzq2K7S4a2xV79sMNxmEj4Vz7HW7+LxV02AhW4MwKus5NhMNoTGx160p7PcC/eC+Z1tIiyztsOQHSd/hVp7Gdkrlq+bpIKLORw3tzpIAGqR1jXrXTKcs9KtG77EOA7HYp3VQpQZ8rsYlddSRMkVZz2MuMpD4jvWVYQgQfRieXvkV52tGKsEPbuubbTmgCA0nymCCNydqi7KdqbrXBZuNmDyFYgSpgxoNCPKkUMUZfDkmHS0Q8B4dirGIygEFgZBGjAecjmdDpSbtCjswm0bSKCqqoIAj2zruZ1J15VcbePxVm7lxF20inZ3Ag9csRr5Gs4ngbr5r9vFZkysQMuZYA1GhIIMa9ab4f9Pir+2jFS4Hgbd+1eBZrb2wWQyBngEkZd+mtI7mDzqXIXKuwPM9B/UeeulG8RxJuszFiC5JMBhvvsKmuYq3kS34SV13gmes/auNtdJf+iifDsbbd5M2nhbqiREaK8RGmxo//AB9kJCSB1BKz7hTziuFw9myHtgPcdfChbOpkFSWBUQVO3prVZ4TwzEMCBbe6BGuUyPUjQ0XDfuP2dZtdncORmQDKxlgsQ4nMAfIHUU0weEW2oVRAFJOCcctZu5CNbYsxyTIWPajoJ5UNxLi7WyWsXS7E/wDpMCZ/0npXoxyYoLn+grdFqitqQ8G409286OMpCglI9gzEAz4pmZinVvEKwlSCOo2866oTjJWgpklLeI8HS6wZhMDaN+kneB0rTtDxPucO11XVcuxIzAnYDcc6r2G/aGAVa8uW1lGa4oLAMZ3j2QYOh1qeWcG+EghePwlr90WziLgtrnOoG+rEROo9fKuVcVw2W6QNRJCkDSNxqNNqu2I4j+93O/K5VPhtA7hJPiP+Ztz0EDrSfE4YITzQSYJJCzvp96465Ok/b7lHBxVlb4bZm7OYSYAJIA6ak7UTxa3FxszAkaeEyNNNGGhFGXgsSABHTn7hS7E5rhYDM3kNT8tYqTT5U1skqbs34fjQjAkZxpIacrRBgxEjy8ql4xZW66OLklvFcgZQknYTp18hFLmsG0JZgIHskySeQAG3vimOJ4V3Vhsxm4ylnPKYEAeQmPjTSTj2dGOKcrDW7Q27XhUiAIAXxeUf3obHYkulq4pK+InXfeIPlpQHCsAO7tGP5hJ/3U44rbi2o8/yaTpnVWhliUZJe2FzEeJW9l/U8j5/GaR4vGJeXNY0KEh7ZHiQ848vMSPOn2LJZVKzuJ9Ofuqo38CrMxnKQxOYGCJAq+PJWnv9iE4X1oBe7JliT67/ANq3BkVDiGdT4vGDsdA3n61PaWdRzqtp9CJUatpqan4PYBF5zqcrV5YtB7ip7yPpR1y33eHuf5RJ2EwWn41KcvA8Y3sJ7GcefCYhkUgLeSJiYIJIIHMjxCP8worCYGb6oSGk8iFJHXXT3b+tVa3ig4Q2zldGzDlvGnxANWnGW2At3lYZrktA3XLAEnmxM1zZr034IZI07HvaPBrbYaliTqogKMoAUx1A5trvtW2GvXO6zsh7lVyiWOUmZIMTB8xRmGx969Zw5RVuXEDB7boMj9CD/K0DcU44T2gtXEa29nu2JhrQEhp3Iga0/GDd39iZ5wG7h74e2C2pnIzEggaiAdI66Ul7U9lmW7/AtkowBhZOUzB9J3+NOuC9m2s4kuJ7vxR6ch/zVpArrx4vi4+M1TRhXgrLWsLbRzLhQuwOvICdDG2vSaAbAOt9l7jPbuKFLB9hpO8DfXzp42EEqZIyyY9dOdTMQBJ0FVeK1T8BKqnCLeHfurtw93dJKTpDaAieUjTz0oLjXZVFJCOC7A5VYrPp1Ok1YuMWUvMLLIWETmGhXzUxv18utCccwK50uMGyAAOwgxGxPP31xZcajGXFXX/Xr+DUUJeA5Ud3t+AtkBgRIMNMcydPcdavPZXA4dLIVFXNu8LB1mJ60p4xisPbRFtFiQ0w3snqSDuTvUFy3h7IU3HvA3FDDuwOc7zufzUoScJ2qevXQCHhPaEIFuOX7pNWdQsrn2zT4oJrzjHaWzhir2lbvh/MSCDmk+IDTaNtapPHOAXbBCvcyswGZSdugMcgv1FLrmDuGFAOYwAJ3OmnnvVVGkkFQ9x3gu21227uXZmf2i3ikayADEeURFOOE/tGyWxaa3y8JDEQJPhI56cxuaod7BspAZgGjxDmpkjKdNDR1rDL3LGVzQCCDqsZtx50ydDUh/2q7UC+3djWNFyAgco8yZJ3kTSq25NvLdfLat3IdQdGYAEAxppzPPaltywWQke1y/5p5f4YLOGFvzBJ6nWT6UJSTL4oonfjzMIQMRsCunz51uilcYRmJXKJHI6dKLweDBtrA/lB+QoZX/6rr4R9KmjodGvFby2SCxhWO/TbQ/Hel+OxLMoKPK/0g+H18POjO14Btgf5x/47VV2wRXxW2KnyrqWbVSOR4ldoJtWdQW1BNXHjwU22zExBmOk68qo2FxzlirAHz2191Xfjo/hn0P2FSzVqimNO9lfwuN8IFpSyicv/ACedML1wtZGYQZ1j3/ipuDYX+Eh02b717xCO7/3H71C9nQ+hjPgTz0+v4qsvPj6T9hVlkFR8R67/AGqpcUv5VZR7TNA8tqeOyM2LrzZ28hp+fxRAuBR6D/io7NqAKkxeCm4tpfETlzEHQSNR7tvjXT9KJjPstgiS11ufs+7ei+LJFm/5Bzr5Zj8KbcOsBEVANAIFA8TTMt5eoYfFY+9c8u79x4eSmcOwQKho6yBtO4+WtXzsvw44prlpWAKBDB/pIP0I+lVLhFrJbAaNCBI5+GJ8qLtcTuYTGJcttlW4mU9NwGn0lW+NFxUnUugZFygdL7P4o2SQUEKIzknUfywOm+u9NuG8Q711zZQQSVKEAnrII25daFwuEuFRcvIFgdZVunn5a9RQVrgf8RSA39SAGIPTXfltVIqUKS2vwclMst7iuUwWTeAFlj6etTnHwMxELOhn69Kq9nhN+y/fsFAElgTO/OB9aTcZ48zgrmYDeOU8iRW/3Lxq5J76NZZ+Mdo9VS1lLE6l2Cx7+VJOJ9qJaBaUspBd1dmXwkGBEA6CDNVzFqgTML2eYLbypO4J2nyp52K47kR8OPaeWRm9lTH8w6SBrtrUviSyycZOvwAF4x20us6stx00kougU7b8wRrrXmI7ZXrqqrlSACT4d52JA0kcvPWp+0fDrVx0CXVuYkwrhFAQnYeSnYRrNEW+y/c4V3xFtF01aS1wajKAPZUSdTNSaycmrNsrFgXLtzRS/nzPMwonSny4bClEW/cKlRooXORO85gQsx7KgRzmaUYZv4gFosXnwAe0T7udQ8T4rdZyGQZl0MrrIgEH4VCM+O6NYbjeD3sYXuBXLSSbTEQs8wZHJQZ5kVXWsEAEMGgEuQTpLRB5R51auP8AHL9gXLcsveMc0gaAjwqGmdI19aqF7EhUAA0GpPXyrsk9h2bNaTKI9qfEd/rvQt22QsDTf3xUnC+HX8SWFq2zCRJC6CTAk8qP4rwe7hma0yglSMzLJGu3ijTcaVqaVjVQLgMUFgQGLZRr0n13mrB2guqieIFgG2+MdKSLcF24ma2FCQCbe86ATPn9TTftGsp5zy99ZryXxdgVk3WAgQI5nl6enlU9r/3fmR9qbWLiBBqPZGg9NaUWrg/e9CDC8vMGlo6G7NO1R8Kf/IPtNV7GXoUAbnQD4U94/dBjyujN6mPtVfQZmLHYSF+O9OlbIs2weHCx8/WrfxMlrJKoXhmBUEa+IzufLaqoxiB5yfxTrBcZYqVRVUZmOY67meZ8+lNkQ0QUYi4wJVMoXSGMwekDSay5hrhuotxyFOY6GAI8vlRRCD2nkEliORJ32ge+o34qq+woHX9D81FexSxni7q5CstpBkaQBrufxVVS8L90vBAkgDn8upqfFY0srKNA28AD9fGh7CFYyyI59KrjjW2TlslvsqggQaP7McO8Zun0Hv8A7Upa1MAETMQDJ8queAsZLYA5D40ZyEegkbj1pdixma4Ov4FGh5Mc4+/9qT8Za7buZkAYNvMzppprSNDQKxZsXUKjNIPnTjiljNYDc7RDeoiGHwJ+FCjGq2h8JG2lOrFpXtMDqCNaN7C+i69k+0qHA22uuWKvkaBquXVZBOoK5eXOmzdpcG7B7kgjaQxA32y6TXN+wHErOHe9ZxPitsoIJGuZRmT0LI0eoFHYnHNcBNsZQsSF1gHYk7T50ss08TVbRyT06Q3492273+FYBCAmWbdvKOnrVbN0qzGMxP8AVtUWLstaILIQGAM6wff+KlwvjSERmYatuQAfIbAda5skpTdvsmQd3Mf1fqauXDOwQu2A4vDOTtllQOYI3BpVgjZVIe3mcGQcxBHlFNH7SvhWC2bXhZFMPMlmG/u2jnRw8E7ydf3CTtwK3gn8QN9zBtz4QpBmSB507t4NsbbU3zFsNrbUEB4iMxJnL5UpvcVbEoDdswbZ8TSQDyjqK0v4/ELctooe3ZkFcpkHpLGdJ5GqLLCMnX0+n+QliwfZXD2bxvW7cNEADYdSByJqu4jsRce5cYsBmdiOcgmQfn8qzhF3GOt4tfZFSCWfUSNYkCQsbx5VcOG8QW5bVg6OYGYoZE866VDFnVVS78BOEFrmJu5GvCJMNcbKNNRJ1jTrUuB4Oz30tx7DgO3trBInbTLA981jBEus1lBcXYC7rBgDNAIB1mPnT3svxCLb4dFUXbhgPmyQGicxiCum3mYqdphTLQvY/CLaa4L7KjyMwYhA0mCQIiNoO1ScXwJu5WS63dWwQ2YhkcgSgUGQ433BO2ulNcJw/Mct22LYBDGHDpeM5ZYHU8oza6+VVriOKfBNdJAKpdD2kdgNGzKDby+Z5EaTNd0YqL9hJCbtHirLPZW1bVckEkAT/LEkddfDGn0Few9y0GR8pVn3Ez4mG8iKEuXCWa5cOZmOdyOZJkKP10pXdd2bxuQgmFzSddTMDz6VzZ5cpHVhVImtFWBN28RqRA5xpy9KG4Xjbdi47KmZjMbjw6b6EzP2r3vEGwJ/XU61gvEDwqFHXb5mpJeiLt+oLj+LPduFMioS2doBkaADnv8Amp1AERsNqgbFWwScwZueTxfMafOoMPxJ7v8A6FksAYzO0CfQSasqSJU2wsAk/P8ANSO55aD4ULisHfW2XdlA2yoCN+pJmKH4OjXL/ckHLBcMSSY6SfrQuMtjVKIS17XmfQfc15mJ2X/uP2FP7PCkA1EnUbnziirFhVAGUdD7yfxSc14FtlbtWbpjQL7o+tEcP4RcvuRceFH9I366nlTW0kkHzPLz60VwZPv/AONK5WFMGwXAVtO5IkhQQdTAOfrz0prYbQ++pMQviHmsH3ZvzUdpMoJPSgjTdntsST6H7VlyzJUHr+K8w1wd4AI2Pw5Gi7gmKcSyt3+Fo4BgGmuGw6qIUBR0AivEtQo8h+vpRDDalC3ZX+0WHysHH84AEf1LqvxEj3U27P37S3LdxiO6mWkSII8t614hhO+suvPdfJhqP150L2QdboWwEIbOfEdRHtBcp/l5EzU5xumvBPItWXLjPa7D4mwyC3dKggZsiwsz/VtoPX0qLs2tm1aumzdDPchcpWGWJmRrI15U3/df3a2ClqzlEByAykn0kyAdNar6q126bgUqiznZFAgcwBpPpQyykpL1ogye5CgOjW3ZWAKsBJnYgATE9KO4lZV2tnFzYuZdGQyND/MNwffQOCTBo2e5cNwDZCpWeWs/So8beS5dDI7wpEK/KOQ8qi/lSv8AF/z9TfcGv33uX4W93hJgPJUEeYOw/vTTtni79lBaRv4ZUCevX50JibTD+TQwdV3B291EY5UupbCE+FTNsk+HaYJ3WlUq5UYF7F3yVNq5eu2yzA2yp0nYgiI10q0YwYm00WrFp1jVgoBY8yRIg/GoOBYe1dXw2ctxAPFJiR5jbanbA5V74w2vsMYO1duCP9Pb/uv0GONWbGYa2ygIEaHXoZpzjOG90EDxoJlNYB195nehh2kNhUXEoxt2/ZWSDqYWNDoDyPxpJxHtu9y6GCFrhPgBjKOXxnXao/Db6f8APIihJ9F/vYg9xbc4kgMQe9RSfZ9kOh1WG5iqjx68928S9w3AumdjGY8yAdlmYpaExd2c7IoYyRlJnn5D5VX+MYUjJJaM8N5yY161fG1dHRHDKO2PMTxG2AFzgxuFlpPnS3C4wXpNq27gGCzEKPdUtjAyALdphkIJOWAflvTDg2Au2kGikAkBARMFi0nkNx500p0jojCmANgsRvKW0G+USY9TSe7l/eLXelmQ5gwJJEjYxzjpV9v5Qp711tyDpmURPnufdQPCbuEa8qWiLl0AtInSBDGT1pI5JeRnGPg1v4BcwCJKld1XTmCPWCKl7LcHuWbIW4BMmNzAn1itu1PHL2HAFtUMgkkkkiOmkGqcONYu9IN1gN4BjfzH0pYwco+weWy+cVwqMmQkZifCsgEnoAaiscES3dtug5ODJ19mRz8qpXAcC371ZZiWIuDU10DimI7tUPIOJ9CCD8jQcOPTNbYLaOk+v3rxX1HpPzoS9jIvJb5eIn6L+a8scQBe5O1sx7gAfrNMSoLw66n1NEcKbb0P2qLDuCf9QkfKveGH7/VaVGXY0uakeh+dLblzOIGoIgrz3/FM51j/ACn7Ujw6Seup+1PE0kG8NtQwIgjyEAR96atv6Gg7QAiNBJre5eytlOqt8uopvAnk8nw+pb6msc+GvMPbISDqRP1P2rYmV9xoAIcMYqrYLjrYPHXCCFHesykidNduo1iPpVlt6NSvH8CS41wsurNsdQdoI6Gsq8hkr0zoeB43Yx6d2rEN7QgjU9CD60qu9n8QWyFWCgkSdF9RXLbmCuWHHdFpmQSTAjlPI9PrVn4R+1fE2ITEguv+fc+jjf1M0HijkXe/52Qlj9C74SymHDC4dxBBgg+UHlQq2beIvZba5FA8TTz8qhxHbLCYm2DbH8VtCHjT38z0ptwvhAu2DkHdGfbMkN1ifrXJOEk+KQn3JD2dtkC33zd+sMMrsCByG++kxSRLLC6JLKqDxNswPU768vfTLF4W0MRYKnKWPdMVOskSjeuYRPnRfEOEszNmuAlYDtEeDQgkDc+VaUZSdpDdInwnCWNjS/dYN4gdEZZ56DcUgbs+FJ77E4i65OuV2EevUxFHYDiCLcUW0Z20ks0SfQaBfKmHEMdfR/CEtg6yFBzHmZPwpoul3+/4NyM4Z2WtYhLd2+ockKQIiRAjMJM9a5piOyBXFGCAlu48TqSAdBA6QK7dhLoyAzpG/p1rmOPuBrt59GHePlIMggDfQwZNdmSKhjjxLYu2KcTgLK637uxmC+Rf+0GkmP7S4JM2gds2mUTMGRq3Wqj2ktxcUDYgn37UryagUcf+nTSbZVzZ2TjtxrdkuuUMcusTv166VzjH8exLkqbmXWIUR766L2lH/T+9R965+mEBZieZP1ip4qW2h6bFJwzP7TFvUmrF2Gwgt4pSdCQV25mNPLY1CyiRGkD/AIpt2VsE3kP9MsZ6QR9SKrObaoCghp2vWXT/AE/elGFwgE6U57SJN1BMeHn6mgGyjY5j0X+1QT0VijbhVkd+kcmBp5xO3mtAHr+arfDwf3m0NvED0nQ6ferTjx4PRvzQfaFmVS2WLhj4iOf0rx8M8OAp8Y1P10oprDIrkHYT6aGKU4jHpbQPediTrE77chRW+itLyNLOKZLisQcqWyDzJ1mYHoKN7JYglRn9oZj8YP1ml/Z3EJft3HtggTBB6wKsnDMKFjQCVE0JfLog0u0GhZ9Y0+9JMKxzmTpP2E/Om2Fv5xOUruIYQdDE++luHEnQfqNflTRFkMEuRAnUkx8DW2N9ncb70Gzar5Pr15xWmOUsyrJG0x6z9qYSrDsLfkNMTmYabc9vKthsPSq/hccLee2TJDsfif702w+NR10IkVmA1DjN66/CBWnEb1waW0zknXoNBruK0d4Y+oA+U0XcPz/ANBh9BHcxAzshHiU6jnqBuOhFRNwtLhBInKfcAfI6RtSftNg3OIe4uYexqPSPlRvDGuGYPsjczJ0mNB9ZpqpJgojx/Z3LrbJB6A/Y/aisF2oxuDGXOWt7RMr/ANp1X3Vtg+Oi6mbUDqRGvQGIJrOJoGQnmPlWt9MDXqX7C8MR7BxDIVvs9oku05YZRC9Ik/GrqMOluQdc+kHnyrhzdr8Y1kBrpe0YlMiDQEHSAOY5GavOE/aRbvoxuZLV1CIBJIYETmWBMeRpY1HfkjKLSLTbsWAxFpBK6E66n377VtduqQoyZiNyetR4MeC2VKNbcBy6sOe8da0LJmYFwgB0zaT5ipZHKK0kr9iYs4r2zfD57bWRbuAEoM8iI0LCIK/OqwqsLLZwoY5yQkZdZOkaRryom7wx77k25xFx5tv32gttupDfzFRIjrr5VBiML3Vl00lVYeEgjYzqNDQlJvsti7Oe43h/ebCWgAe7/mgDwU5rQiZYA/Uj5GnVy7sBpEz5zUuFP8S1r/8A1Uf/AKNXU3Hoqnui0doz/A9X+k1U7Nu2P5ix1mJME7jSrL2nxAFoAnYj7/iqHxDixsWvBGZmYz0GkfWlxRctIvaW2NOJ2wbJyqFOhmIOnzinfZJMrTH8h+ZFVvhONe9gmd4JDFQQANgD96s3ZrRh5r8NqaacbTGTTVol7VAd5A/p+5qs8Z7SHD2ra2wMxUTPLSrJ2pPj/wBn5qh9p+H3Ga0yKXBRfZBJ2A1A9KOGKbVittRdFm7K4w3mw91ozEsDG3hmDHKrfxA+D3/aqh2NwDW0wwcFWzvod4IkT+KtnELn8P3j6UuSuWhbfHYlxM91dP8Al+gNULtICRaJMgAiOkf2PyroWJtju3n+j7Ui7i3ct5e77xeuX5ySKMJcZJlWuSaIv2bXTkvpyBUj1Mg/QVfsODp6CkPZrBrbtXAlsW4I256bmrBZf2T5UuWXJtkapUb3l8Q5UkwYMkDqZ9adYhto11+4pNavZbhg6Zo+sVoAl0ThtCejTHXQ1HmJuf7VrfFLmGkiday7pd9BHwiPlRfQYdlc4hwgPed9QzGZGmsCjezliFmSdBuakv3lFxxzzDQ+Ufas4IIEHQgDfprr6UzekKumEYm7D+/psIH3ph/KeW30oG7bzN8P15g0XdeJ933FB9AKd2l48bWJW3lGRkBM7mSRofdTXBDfoQPfpH2pZ2x4M117Vy2MzJCso3KyTPuJPuNN8NZKIoOhiD+vKaaVcFRl9TFV/Bk4Nra75h5bNS/C9/acqDmXSM2u/n76a4nEFMPfZd1DEfGoOz+PN+34tWEGev6ijvizeRfxm+1hkKQA6nMo1UmddPfUlvHISqsCGyIQR5qNOtdH7EdmcPijda/aS4beUpn1ADZ50mDJA3qk9o8Iq8RuBAoSfCFAAgSBAGw8NBU1tC3ujsnZGzaGCsBCdLYJLSY/q+c6UwxePZWy92Wgbgb/ACpN2KbvMGiz7JcAR/mn71Z7YYASdaSPJ9fk532cvtZLDuhVleSk96ChaCTMiDpl10NCuSMJr/QfnVv4v2Vw9tDfRCUysWBaRDSSfEZBmNRVO4m4GGMbZRAE6bGKjNNaZXF2xLg+F96GMqI138yADpUIsFL9lSNrg94hiDXmEw91pyKwB0JgwfyBR1ngF7vbLEeG2QSWIB0nYCetHpjR+ol7XLFqerfY1z3imCuuQqozdND0jT1ro3bI/wANAf5nj3wareGx11wx7zKBIGUAbba71bC3FWXe9M8wPDXscMIcZWLsYkHfLBkelWTs8vjH+n7ikuNc/uLKSWMkyxk6nQfCmfZ6745M6qB7yf7Vp27Y0dKibtEwF3USMsx1GpqFrtw2M1m34jssAae6IHlU+O4qlu6wcEtPhhZOUban386hxPHXW2bvd+DQyza67aD81PfhBQTw3CXA1o3IkPMDzBA617xHGTaOhEOm/moI+teYS/cZ7TOywzHwhY2UkSSZ3o7i9r+F7x8hWT9RZim9cJQiN1IofA3YQAiCBsRFLD39sAh1ujoRB+INeXOItH8S06jeV8Q+VO0FOSLHwzFgC5mMes9N6bWboyrHSqThuIIZCvuOZ1+Bq34EfwU9B9BU5oVh106UgDjOJgeOmWFQrIknUnXzO3pSxzqZG7ff+1NiFkO8ThB3btuAsj4b0vJ/i+ZX8Uza4O7AYiDGaem33pdxBgl0TAAEaeojT0p5dGh2JeKcEFy89wEgkgaHppPyrzhOEJVwxJlY+f8AaisfjIZssGSNj56n3DWvOFnV9DoGIHx2ovoy8oOwo22/Wv3ipcSILeYX7/mobTQQ3IgEzy8NaY7ESZG3ggnnqDPlQF8kN8+zHLevbu3v/X0rx9QPQz66Gpb6+H0oeDP6hTYtAreQ7HMD74/NC9m+DNZVgWBXULG5GpBPyFGYcxcujqT9BU2AeQPhTW+gMt/7PAgvXs4zeBSBqdmiY/3VSe0OGy4m08tFy0HGbze5oPIVb+wGJCYo5mgNaca9QUI+/wAKWftCtQcAZH/t1EDyyn/ypUL/AMy3/s4f/o3IglLhidtlP3NWrBY4kE3ALZnQHc+7lVB/ZxiWFm+qBmOZT4dYkEf+NXD/AAF3AZ2GY7idvfWU5r6E3X4JS+orfG8en7vbtpfW7uLktoSBJ16HWNCJiqxdxndIbpBgKDlHKcojXmKc9k1tuQMRbW1EMhAILlZ8bZgSV1Gs6mPKq92ovgrd13bT0mai1tFcXlgGI7fACFRQf8zSft9a1wvaq9dvWwSApYSFUbeuprVuGMbNoFA2ZZAyGQDtJj36TUOC7L3VupcFsKASTqF5aaevlTrgUUm2Ou1xm3b0/mPyH96r1nGYW2pAZm3LQCY67AVbOJcNbEBQTkCluWYn6aUrw/ZexZJ7y4XJ3khR8Bt8aEZxitj1sQcRxgu2jbtI6nMDmbQATtvPOnvBnUMNgJU66c4+tHG9hbfshZ9Cx+OoqNu0CAQtsyDImOW23lR58lSQyRFxbhdy7dLIpYZYkwBMHr61s/Zq5csC0zKpgSQM0RE9OlbntLdPsoo95b7CoLnEr7fz5fICK2zbGn+Dd2qnOSVJI2UaiD15Uk7T8QYBe7uS06qGkRHTaob1ot7bE+pmhm4avUx5aTWXdmoXLxZtAw2/4oz/ABoDfT9dal/ck6T60FiMGI0GnrFPcWCmQXL4zZiuucGY+/Sr5h3lQQZBAiP15VRsgE+IT5a/Q034PxcWbADBmaSdBp5amhNWtA2WhrkQdzy1igcba1Pr85P2pXiO1akeG1J/zN09BQWI7VZ4FxGSCGJTWY8iK2OLQJIttwQjctJ+GxFAcUsC6FBjxAHXzFQ3+0dm9aZUdQYEAyD5j8VJhrpKKAZKxtruSBr10p6EQtfs9lEoSsfDeKL4VgHQkswiDoB5TMz9qZJikn2lk6xI6n/ipbQ0MfrSszciAW5YidNtvI/ikPa8OCBbJUQsx01p6hPe84zH6RQnHLckwNYj1itEwjscaE+0yHo0Ry+O2+lMn4kzBYVSJ1IadN9B/eohw1WiQDpQWK4SRqjFYNZo2g7Dv/1D8528/DW+AaB76UJjLqDxANz5g17Y4iB7ByHo4ke7WgZovHYu6q4xc2oK3Fg/6Z+0VD2+sr+6YC6oj20MeQX7qaV9k8cRirBZl9sy3LxArymNSKc9v8OwwKkz/Dxjrl00zB25CdiKRblVE39Qf+zLFFBiSolgikCOhYTHlNXHD2rlwZrrus7CI06xyrn37MrzC+2QZm7psoJ0kFPya6dw63dZSbpKmTEAbaUUuTS3+xOa+Y4n/iFw3QATlUlQLhnwg6KR9tKmTiCW3JdGZz0WfcJO1bcYwDWSEYcs0gyCdJnnuIqLht5JYsWW5MrDED/TEfepaaNjnx6JX7Vn+W2B/qP2oe5x283NVHks/Wl2IvLmLD2QTGkT571BbcmIBO/MCempopI6VkT7DbmKund3Pv8AxUAB5JJ8/vUF65dRmDWypU6/zb7ezUD45xu2X1WP/wBU6iUUkNFa50QD0qMh+bUCMTO7N7mj4xW2ZTz+In5im4hsNGMRN3WfX7V7/iIOqy3pH3IoFrakcj8/rQ9zhynqvppR4ryGxjd4m3JB72/tUDY+4eYX0E/WgWwbjZ/jNeC9dXcI4+BpuK8AsL7xjuzfGPpXjWhy+YzUP+/DmGX3SPlW1vEq2zVqZrRJ4hyHuMfWvFxIB8Ur7iPmJFbF9NCKibEON1keX4NZIFk0htQwPw+orz93B/Ig0OTbbWMp8v7VDcsN/K0+pn8H501Gsmv8KU7R9DQ6YS5bPhZl15GsN26u4keRn5NP1rZeJciI+Kn7im+bwDXklXil8HxENy8S8vXf500wXa4plDICFEQpidtwfSlAxgOzsPUSPlXoYndUf03+FBr1RqRaMH2otG4SSbY5ZlO/qJqfE49bjNkYMoB2IM7ct6pDMBurj6fr3V6omDBnyocReNnQbQUskCOvn5/OiuP4EKwI2aD7+dUPBY+9aIZHIjUBtfrTHFdtL1wRcVGMzIleg21HKlr0F4hbWpYjpPKgreEBXUTvXlnjCkMZKzyP9uVF4B1YgAg77GeVbwZgeAtCzeRyuYL4ikxmjl5U5492ht4jD3VW2y3HvLcWTIAAysCQdToSNNJNLccYIgTpy3qLEdlXFi5iVxNsRmcW1JLgaSrDkf5hv86SKUnsR1dssv7NcZkxaEjWHEf7Z+1dVxOIFwglisDYGK4p+z+4z4m1J8WcKD6hgdq7fguGL4s0E6SZ+P1otSdwRPJ2cn4rg8Vesi8wITNGU+EsZgmIkUktgFSIAYHU+VdH45xfENb7u5hzLDxMhDiOfSJql47ErbVbaLlJPOCTJ/qnblHlUq9CSYiThzt4QJJJgR96c4DhuRcxJAzDMCJBiJ0+YI5CvV4u1pchKk+z4YJUE6gH1PKmmNweZQQWZ11ZhMawMoHISRv0NI2yy9UE8RxCDW2q5LaAlAP5zJE8zlmfLak+L4sygEZYuKW8a6AzqQGGzb1J/iFq1bdioztowGbQEGJJ3BI5RFV/FcWkjWVy5Tp1EGBWUbN7gFzh8ljCkLuVjn5ioBhwDozAnaDNH4Sy8MqgGROm4EfiKiNuIJ29Kryoykzy7g7imMwPr/Y0OMQ4mY+v3FEd9ypfeOonani7KKbXYV+/9QPmPqPvWf4gh0II+B+k1FhLObqP0fvUuOwZ3EaHbqDR5JOmUUnVmHu22j3GKHucNU7SPT9TW1mypnl8K3NoTAj4fcVlKujc0wG7hyugY+hrbvbg2P69DTnGcJvWlVmIyuJGvL0Kg0BcVuYj4/gimU7DoiXGGPEoPyrbvbZ6r8TWoUE8j6GpGwqHqKOgklqyp2aff9jWXMKeahh50P8AuA5MK3VLi+y33pfszWY3D1PLL6VqOHH+v4ipP324PaQEekV6OIL/AEkemtG5AIZurp4WHkY+Rr25i4GqR7t/hpRqYc3dEtuxPKPwKY4DsJiXEGy69JdB8iftWv1QLS8leF4en661LqefxE1bV/ZdfBAz25I21Y//AEj60dgf2Yk73iTzC2tB6sTQbXgHNeSgFf8AKPd+K9YqACrQfMH7V1ex+zOwpm5mYDeWhf8A66mprHZrAl3VbNvw/wBS5p97k0OVCvIjkacQbYnP0gzTXALfuEZcPduf6Uf7CK7/AIDgtm2qG1atryJVFB131A11rdrZUsCeYyj8UZQ80Tc/Y5B2d7N4q1ibV04e7aVbiliwVdJ19oidJ5V2bBsgUaAT8/OvcZhC20REbVPh7IVQN6eMKl/kRttnFuK9obr6I7Kx0YzvtAEDbWquQzuwJ8U8tBvr8qysrm8AihtwqzbZpcOwBUAqRqdwPFsNN6GxnEe7uGMygaQDyBnKdpE66VlZSrci1Kge5x9mzHKokQRGh9RzjzpObkj1rKyrJJCsIwuMa2cyMVbQHz60RccuRO5++tZWUskjNUaZRzMVDdsDesrKX0Y9G2FlRvMidv70bibRVVMhs66+HLEadddaysovsRyaogsWmgkqIB12/XKhMRdBAKgyN9f15VlZRXkMToHbvijvZw4dVQl5Cj+krpr5aRVbtWZCTrrH2rKylg+UbZfH0CXsMMxkA+oHlW/+FLp4SoI3DHf0nzFZWU0WBEeF4euUm4TA2yxrJyjl1qf/AAtMgIJzdDOu3SsrKZbHkhj2O7s4oKUVpUgSoYTrrDelXrjfB7Vwewi5TqyqBJHKBECsrKNfNRzZNMSp2LQvmt3GWdSDqNenPeibi8St+FStxFOviG3SG/Ne1lBzabRNOgVv2hMmt/CqpBykqw98AE014f2/wrplU3ULaaiayspovkrY6SZZBgSyK0kqRqNNvzVfwnDctyQYBJGUfHny1rKytkgovQpZuC4lWAUE6NqPx5U4SCTpz30rKyrw6SA0e4q7lWlitmJ0J0HOOtZWVLM/noSR/9k="/>
          <p:cNvSpPr>
            <a:spLocks noChangeAspect="1" noChangeArrowheads="1"/>
          </p:cNvSpPr>
          <p:nvPr/>
        </p:nvSpPr>
        <p:spPr bwMode="auto">
          <a:xfrm>
            <a:off x="63501" y="-915988"/>
            <a:ext cx="2409825" cy="18954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080" name="AutoShape 8" descr="data:image/jpeg;base64,/9j/4AAQSkZJRgABAQAAAQABAAD/2wCEAAkGBhQSERUUExQWFBQWGRwaGBgXFxoaHRofHCAaGRkcHBoaHCYgHRojHBgaHy8gIycpLCwsHB4xNTAqNSYrLCkBCQoKDgwOGg8PGiwkHyQpLCwsLCwsLCwsLCwsLCwsLCwsLCwsLCwsLCwsLCwsLCwpLCwsLCwsLCwsLCwsLCwsLP/AABEIAMcA/QMBIgACEQEDEQH/xAAbAAACAgMBAAAAAAAAAAAAAAAEBQMGAAIHAf/EAEAQAAIBAgQDBQcBBgUDBQEAAAECEQADBBIhMQVBUQYTImFxMoGRobHB0fAHFCNCUuEVYnKC8SSSwjM0c6KyQ//EABkBAAMBAQEAAAAAAAAAAAAAAAECAwAEBf/EAC4RAAICAgIBAgUDAwUAAAAAAAABAhEDIRIxQVFhEyIycZGxwfAjgdEEFEKh4f/aAAwDAQACEQMRAD8Aadubdu1ftXLSI9q4oIWSdjuoB8KkDl51nZzBfvV4IMzWbXjEEKV9M2+ugnkKU9n8NdW+VBQKNHdlzKqmQPa1AliJHWuvYLDqtodyEPhWWEQ0ADlzgV5UKlaX3MVjtIjOwRCPDAKqsljqSvTKFKhtCRm0jWqTicNib/gAHd2GMMQqKpOuUQABMdAK6GeBvqD4rj3C0tIlQdFBXlAWeo0pxe4KGsupVWZh4pAAYiY90maWOOUn0Eo/BuAl7QuqP4uoY3BOuggBYzJuY6gdasvBux1m2O8vIty4wly4BEk5j4TosabdKJt8AJlSSoDKw6EBYKkdJE/CnVx1UeMgT1OnprXThxtbYCg9rOIXmF1bQvMqgmHRMhQAZiNJJGYRzilvBuK4a73lu9ZNt7pmLdvMzA7BAQcsanMPKIp/2w7RXLOa3Yt5gYD3CsoumqDlMCTPWudWcwud4tzJciQwMGToYjYRTzzKL7E4jnGYe7h7gtJ3lot4gHaTln2jOgO/SozfuYXub1u2FYsQGZdyAZBMwQcxgaUpu8Qa9cK3GL3Ni5MyNgCTypnxzGhsPasBQAmpCnQmPETPM6bafGub4iTffsZOuxpa7Ti3bQ27dpbrnK1wnObcMTOQqNtTJzH1qv8AFrzNirdxri4gsM2aCyxLLBBj1itcFgGaMgzEKWYCfCBzPLnS82yl6JA1EToBP2oPI5aZXGrdFt4bhLFy06tltXN3dxKqk6KijXMTGwkCateG4pZxWEW22IVH1HiIE5Zg5TErEET9qpPB1ZxBgqrMQR/M2xIP9IiBtz6VtewIGwHXzG48P4+9HFk46YfgvjYFiCdRMhZ16/8AO9AEZXWBzPPnlI+EmaaXbBCjYjTUbb/I+RoXErFy301nToK5qnF1L3/Q3KfVm7WwIOUaxqfpPWhsS0XMqkAEydPIfKjMJfEEMYA1k7TSzGXgbpeZ0iB+vKnUeS0jofCtE1/EA7Hc8qO4FgWcsBAV1ZSSVA/q3bkCAetIhf6D40HjbjNKidiSJjSKaOFr6mcqxt9lq4nge6uFdCNwQQwIOoII0NW39nGOi49udGXNHmI+x+VD9gsFYxvDVtv4blklcw9oAiVPoRpHkaQXMULLuLF0zqoeIkHSdZiRU+Mv9PNT8CNUzq2K7S4a2xV79sMNxmEj4Vz7HW7+LxV02AhW4MwKus5NhMNoTGx160p7PcC/eC+Z1tIiyztsOQHSd/hVp7Gdkrlq+bpIKLORw3tzpIAGqR1jXrXTKcs9KtG77EOA7HYp3VQpQZ8rsYlddSRMkVZz2MuMpD4jvWVYQgQfRieXvkV52tGKsEPbuubbTmgCA0nymCCNydqi7KdqbrXBZuNmDyFYgSpgxoNCPKkUMUZfDkmHS0Q8B4dirGIygEFgZBGjAecjmdDpSbtCjswm0bSKCqqoIAj2zruZ1J15VcbePxVm7lxF20inZ3Ag9csRr5Gs4ngbr5r9vFZkysQMuZYA1GhIIMa9ab4f9Pir+2jFS4Hgbd+1eBZrb2wWQyBngEkZd+mtI7mDzqXIXKuwPM9B/UeeulG8RxJuszFiC5JMBhvvsKmuYq3kS34SV13gmes/auNtdJf+iifDsbbd5M2nhbqiREaK8RGmxo//AB9kJCSB1BKz7hTziuFw9myHtgPcdfChbOpkFSWBUQVO3prVZ4TwzEMCBbe6BGuUyPUjQ0XDfuP2dZtdncORmQDKxlgsQ4nMAfIHUU0weEW2oVRAFJOCcctZu5CNbYsxyTIWPajoJ5UNxLi7WyWsXS7E/wDpMCZ/0npXoxyYoLn+grdFqitqQ8G409286OMpCglI9gzEAz4pmZinVvEKwlSCOo2866oTjJWgpklLeI8HS6wZhMDaN+kneB0rTtDxPucO11XVcuxIzAnYDcc6r2G/aGAVa8uW1lGa4oLAMZ3j2QYOh1qeWcG+EghePwlr90WziLgtrnOoG+rEROo9fKuVcVw2W6QNRJCkDSNxqNNqu2I4j+93O/K5VPhtA7hJPiP+Ztz0EDrSfE4YITzQSYJJCzvp96465Ok/b7lHBxVlb4bZm7OYSYAJIA6ak7UTxa3FxszAkaeEyNNNGGhFGXgsSABHTn7hS7E5rhYDM3kNT8tYqTT5U1skqbs34fjQjAkZxpIacrRBgxEjy8ql4xZW66OLklvFcgZQknYTp18hFLmsG0JZgIHskySeQAG3vimOJ4V3Vhsxm4ylnPKYEAeQmPjTSTj2dGOKcrDW7Q27XhUiAIAXxeUf3obHYkulq4pK+InXfeIPlpQHCsAO7tGP5hJ/3U44rbi2o8/yaTpnVWhliUZJe2FzEeJW9l/U8j5/GaR4vGJeXNY0KEh7ZHiQ848vMSPOn2LJZVKzuJ9Ofuqo38CrMxnKQxOYGCJAq+PJWnv9iE4X1oBe7JliT67/ANq3BkVDiGdT4vGDsdA3n61PaWdRzqtp9CJUatpqan4PYBF5zqcrV5YtB7ip7yPpR1y33eHuf5RJ2EwWn41KcvA8Y3sJ7GcefCYhkUgLeSJiYIJIIHMjxCP8worCYGb6oSGk8iFJHXXT3b+tVa3ig4Q2zldGzDlvGnxANWnGW2At3lYZrktA3XLAEnmxM1zZr034IZI07HvaPBrbYaliTqogKMoAUx1A5trvtW2GvXO6zsh7lVyiWOUmZIMTB8xRmGx969Zw5RVuXEDB7boMj9CD/K0DcU44T2gtXEa29nu2JhrQEhp3Iga0/GDd39iZ5wG7h74e2C2pnIzEggaiAdI66Ul7U9lmW7/AtkowBhZOUzB9J3+NOuC9m2s4kuJ7vxR6ch/zVpArrx4vi4+M1TRhXgrLWsLbRzLhQuwOvICdDG2vSaAbAOt9l7jPbuKFLB9hpO8DfXzp42EEqZIyyY9dOdTMQBJ0FVeK1T8BKqnCLeHfurtw93dJKTpDaAieUjTz0oLjXZVFJCOC7A5VYrPp1Ok1YuMWUvMLLIWETmGhXzUxv18utCccwK50uMGyAAOwgxGxPP31xZcajGXFXX/Xr+DUUJeA5Ud3t+AtkBgRIMNMcydPcdavPZXA4dLIVFXNu8LB1mJ60p4xisPbRFtFiQ0w3snqSDuTvUFy3h7IU3HvA3FDDuwOc7zufzUoScJ2qevXQCHhPaEIFuOX7pNWdQsrn2zT4oJrzjHaWzhir2lbvh/MSCDmk+IDTaNtapPHOAXbBCvcyswGZSdugMcgv1FLrmDuGFAOYwAJ3OmnnvVVGkkFQ9x3gu21227uXZmf2i3ikayADEeURFOOE/tGyWxaa3y8JDEQJPhI56cxuaod7BspAZgGjxDmpkjKdNDR1rDL3LGVzQCCDqsZtx50ydDUh/2q7UC+3djWNFyAgco8yZJ3kTSq25NvLdfLat3IdQdGYAEAxppzPPaltywWQke1y/5p5f4YLOGFvzBJ6nWT6UJSTL4oonfjzMIQMRsCunz51uilcYRmJXKJHI6dKLweDBtrA/lB+QoZX/6rr4R9KmjodGvFby2SCxhWO/TbQ/Hel+OxLMoKPK/0g+H18POjO14Btgf5x/47VV2wRXxW2KnyrqWbVSOR4ldoJtWdQW1BNXHjwU22zExBmOk68qo2FxzlirAHz2191Xfjo/hn0P2FSzVqimNO9lfwuN8IFpSyicv/ACedML1wtZGYQZ1j3/ipuDYX+Eh02b717xCO7/3H71C9nQ+hjPgTz0+v4qsvPj6T9hVlkFR8R67/AGqpcUv5VZR7TNA8tqeOyM2LrzZ28hp+fxRAuBR6D/io7NqAKkxeCm4tpfETlzEHQSNR7tvjXT9KJjPstgiS11ufs+7ei+LJFm/5Bzr5Zj8KbcOsBEVANAIFA8TTMt5eoYfFY+9c8u79x4eSmcOwQKho6yBtO4+WtXzsvw44prlpWAKBDB/pIP0I+lVLhFrJbAaNCBI5+GJ8qLtcTuYTGJcttlW4mU9NwGn0lW+NFxUnUugZFygdL7P4o2SQUEKIzknUfywOm+u9NuG8Q711zZQQSVKEAnrII25daFwuEuFRcvIFgdZVunn5a9RQVrgf8RSA39SAGIPTXfltVIqUKS2vwclMst7iuUwWTeAFlj6etTnHwMxELOhn69Kq9nhN+y/fsFAElgTO/OB9aTcZ48zgrmYDeOU8iRW/3Lxq5J76NZZ+Mdo9VS1lLE6l2Cx7+VJOJ9qJaBaUspBd1dmXwkGBEA6CDNVzFqgTML2eYLbypO4J2nyp52K47kR8OPaeWRm9lTH8w6SBrtrUviSyycZOvwAF4x20us6stx00kougU7b8wRrrXmI7ZXrqqrlSACT4d52JA0kcvPWp+0fDrVx0CXVuYkwrhFAQnYeSnYRrNEW+y/c4V3xFtF01aS1wajKAPZUSdTNSaycmrNsrFgXLtzRS/nzPMwonSny4bClEW/cKlRooXORO85gQsx7KgRzmaUYZv4gFosXnwAe0T7udQ8T4rdZyGQZl0MrrIgEH4VCM+O6NYbjeD3sYXuBXLSSbTEQs8wZHJQZ5kVXWsEAEMGgEuQTpLRB5R51auP8AHL9gXLcsveMc0gaAjwqGmdI19aqF7EhUAA0GpPXyrsk9h2bNaTKI9qfEd/rvQt22QsDTf3xUnC+HX8SWFq2zCRJC6CTAk8qP4rwe7hma0yglSMzLJGu3ijTcaVqaVjVQLgMUFgQGLZRr0n13mrB2guqieIFgG2+MdKSLcF24ma2FCQCbe86ATPn9TTftGsp5zy99ZryXxdgVk3WAgQI5nl6enlU9r/3fmR9qbWLiBBqPZGg9NaUWrg/e9CDC8vMGlo6G7NO1R8Kf/IPtNV7GXoUAbnQD4U94/dBjyujN6mPtVfQZmLHYSF+O9OlbIs2weHCx8/WrfxMlrJKoXhmBUEa+IzufLaqoxiB5yfxTrBcZYqVRVUZmOY67meZ8+lNkQ0QUYi4wJVMoXSGMwekDSay5hrhuotxyFOY6GAI8vlRRCD2nkEliORJ32ge+o34qq+woHX9D81FexSxni7q5CstpBkaQBrufxVVS8L90vBAkgDn8upqfFY0srKNA28AD9fGh7CFYyyI59KrjjW2TlslvsqggQaP7McO8Zun0Hv8A7Upa1MAETMQDJ8queAsZLYA5D40ZyEegkbj1pdixma4Ov4FGh5Mc4+/9qT8Za7buZkAYNvMzppprSNDQKxZsXUKjNIPnTjiljNYDc7RDeoiGHwJ+FCjGq2h8JG2lOrFpXtMDqCNaN7C+i69k+0qHA22uuWKvkaBquXVZBOoK5eXOmzdpcG7B7kgjaQxA32y6TXN+wHErOHe9ZxPitsoIJGuZRmT0LI0eoFHYnHNcBNsZQsSF1gHYk7T50ss08TVbRyT06Q3492273+FYBCAmWbdvKOnrVbN0qzGMxP8AVtUWLstaILIQGAM6wff+KlwvjSERmYatuQAfIbAda5skpTdvsmQd3Mf1fqauXDOwQu2A4vDOTtllQOYI3BpVgjZVIe3mcGQcxBHlFNH7SvhWC2bXhZFMPMlmG/u2jnRw8E7ydf3CTtwK3gn8QN9zBtz4QpBmSB507t4NsbbU3zFsNrbUEB4iMxJnL5UpvcVbEoDdswbZ8TSQDyjqK0v4/ELctooe3ZkFcpkHpLGdJ5GqLLCMnX0+n+QliwfZXD2bxvW7cNEADYdSByJqu4jsRce5cYsBmdiOcgmQfn8qzhF3GOt4tfZFSCWfUSNYkCQsbx5VcOG8QW5bVg6OYGYoZE866VDFnVVS78BOEFrmJu5GvCJMNcbKNNRJ1jTrUuB4Oz30tx7DgO3trBInbTLA981jBEus1lBcXYC7rBgDNAIB1mPnT3svxCLb4dFUXbhgPmyQGicxiCum3mYqdphTLQvY/CLaa4L7KjyMwYhA0mCQIiNoO1ScXwJu5WS63dWwQ2YhkcgSgUGQ433BO2ulNcJw/Mct22LYBDGHDpeM5ZYHU8oza6+VVriOKfBNdJAKpdD2kdgNGzKDby+Z5EaTNd0YqL9hJCbtHirLPZW1bVckEkAT/LEkddfDGn0Few9y0GR8pVn3Ez4mG8iKEuXCWa5cOZmOdyOZJkKP10pXdd2bxuQgmFzSddTMDz6VzZ5cpHVhVImtFWBN28RqRA5xpy9KG4Xjbdi47KmZjMbjw6b6EzP2r3vEGwJ/XU61gvEDwqFHXb5mpJeiLt+oLj+LPduFMioS2doBkaADnv8Amp1AERsNqgbFWwScwZueTxfMafOoMPxJ7v8A6FksAYzO0CfQSasqSJU2wsAk/P8ANSO55aD4ULisHfW2XdlA2yoCN+pJmKH4OjXL/ckHLBcMSSY6SfrQuMtjVKIS17XmfQfc15mJ2X/uP2FP7PCkA1EnUbnziirFhVAGUdD7yfxSc14FtlbtWbpjQL7o+tEcP4RcvuRceFH9I366nlTW0kkHzPLz60VwZPv/AONK5WFMGwXAVtO5IkhQQdTAOfrz0prYbQ++pMQviHmsH3ZvzUdpMoJPSgjTdntsST6H7VlyzJUHr+K8w1wd4AI2Pw5Gi7gmKcSyt3+Fo4BgGmuGw6qIUBR0AivEtQo8h+vpRDDalC3ZX+0WHysHH84AEf1LqvxEj3U27P37S3LdxiO6mWkSII8t614hhO+suvPdfJhqP150L2QdboWwEIbOfEdRHtBcp/l5EzU5xumvBPItWXLjPa7D4mwyC3dKggZsiwsz/VtoPX0qLs2tm1aumzdDPchcpWGWJmRrI15U3/df3a2ClqzlEByAykn0kyAdNar6q126bgUqiznZFAgcwBpPpQyykpL1ogye5CgOjW3ZWAKsBJnYgATE9KO4lZV2tnFzYuZdGQyND/MNwffQOCTBo2e5cNwDZCpWeWs/So8beS5dDI7wpEK/KOQ8qi/lSv8AF/z9TfcGv33uX4W93hJgPJUEeYOw/vTTtni79lBaRv4ZUCevX50JibTD+TQwdV3B291EY5UupbCE+FTNsk+HaYJ3WlUq5UYF7F3yVNq5eu2yzA2yp0nYgiI10q0YwYm00WrFp1jVgoBY8yRIg/GoOBYe1dXw2ctxAPFJiR5jbanbA5V74w2vsMYO1duCP9Pb/uv0GONWbGYa2ygIEaHXoZpzjOG90EDxoJlNYB195nehh2kNhUXEoxt2/ZWSDqYWNDoDyPxpJxHtu9y6GCFrhPgBjKOXxnXao/Db6f8APIihJ9F/vYg9xbc4kgMQe9RSfZ9kOh1WG5iqjx68928S9w3AumdjGY8yAdlmYpaExd2c7IoYyRlJnn5D5VX+MYUjJJaM8N5yY161fG1dHRHDKO2PMTxG2AFzgxuFlpPnS3C4wXpNq27gGCzEKPdUtjAyALdphkIJOWAflvTDg2Au2kGikAkBARMFi0nkNx500p0jojCmANgsRvKW0G+USY9TSe7l/eLXelmQ5gwJJEjYxzjpV9v5Qp711tyDpmURPnufdQPCbuEa8qWiLl0AtInSBDGT1pI5JeRnGPg1v4BcwCJKld1XTmCPWCKl7LcHuWbIW4BMmNzAn1itu1PHL2HAFtUMgkkkkiOmkGqcONYu9IN1gN4BjfzH0pYwco+weWy+cVwqMmQkZifCsgEnoAaiscES3dtug5ODJ19mRz8qpXAcC371ZZiWIuDU10DimI7tUPIOJ9CCD8jQcOPTNbYLaOk+v3rxX1HpPzoS9jIvJb5eIn6L+a8scQBe5O1sx7gAfrNMSoLw66n1NEcKbb0P2qLDuCf9QkfKveGH7/VaVGXY0uakeh+dLblzOIGoIgrz3/FM51j/ACn7Ujw6Seup+1PE0kG8NtQwIgjyEAR96atv6Gg7QAiNBJre5eytlOqt8uopvAnk8nw+pb6msc+GvMPbISDqRP1P2rYmV9xoAIcMYqrYLjrYPHXCCFHesykidNduo1iPpVlt6NSvH8CS41wsurNsdQdoI6Gsq8hkr0zoeB43Yx6d2rEN7QgjU9CD60qu9n8QWyFWCgkSdF9RXLbmCuWHHdFpmQSTAjlPI9PrVn4R+1fE2ITEguv+fc+jjf1M0HijkXe/52Qlj9C74SymHDC4dxBBgg+UHlQq2beIvZba5FA8TTz8qhxHbLCYm2DbH8VtCHjT38z0ptwvhAu2DkHdGfbMkN1ifrXJOEk+KQn3JD2dtkC33zd+sMMrsCByG++kxSRLLC6JLKqDxNswPU768vfTLF4W0MRYKnKWPdMVOskSjeuYRPnRfEOEszNmuAlYDtEeDQgkDc+VaUZSdpDdInwnCWNjS/dYN4gdEZZ56DcUgbs+FJ77E4i65OuV2EevUxFHYDiCLcUW0Z20ks0SfQaBfKmHEMdfR/CEtg6yFBzHmZPwpoul3+/4NyM4Z2WtYhLd2+ockKQIiRAjMJM9a5piOyBXFGCAlu48TqSAdBA6QK7dhLoyAzpG/p1rmOPuBrt59GHePlIMggDfQwZNdmSKhjjxLYu2KcTgLK637uxmC+Rf+0GkmP7S4JM2gds2mUTMGRq3Wqj2ktxcUDYgn37UryagUcf+nTSbZVzZ2TjtxrdkuuUMcusTv166VzjH8exLkqbmXWIUR766L2lH/T+9R965+mEBZieZP1ip4qW2h6bFJwzP7TFvUmrF2Gwgt4pSdCQV25mNPLY1CyiRGkD/AIpt2VsE3kP9MsZ6QR9SKrObaoCghp2vWXT/AE/elGFwgE6U57SJN1BMeHn6mgGyjY5j0X+1QT0VijbhVkd+kcmBp5xO3mtAHr+arfDwf3m0NvED0nQ6ferTjx4PRvzQfaFmVS2WLhj4iOf0rx8M8OAp8Y1P10oprDIrkHYT6aGKU4jHpbQPediTrE77chRW+itLyNLOKZLisQcqWyDzJ1mYHoKN7JYglRn9oZj8YP1ml/Z3EJft3HtggTBB6wKsnDMKFjQCVE0JfLog0u0GhZ9Y0+9JMKxzmTpP2E/Om2Fv5xOUruIYQdDE++luHEnQfqNflTRFkMEuRAnUkx8DW2N9ncb70Gzar5Pr15xWmOUsyrJG0x6z9qYSrDsLfkNMTmYabc9vKthsPSq/hccLee2TJDsfif702w+NR10IkVmA1DjN66/CBWnEb1waW0zknXoNBruK0d4Y+oA+U0XcPz/ANBh9BHcxAzshHiU6jnqBuOhFRNwtLhBInKfcAfI6RtSftNg3OIe4uYexqPSPlRvDGuGYPsjczJ0mNB9ZpqpJgojx/Z3LrbJB6A/Y/aisF2oxuDGXOWt7RMr/ANp1X3Vtg+Oi6mbUDqRGvQGIJrOJoGQnmPlWt9MDXqX7C8MR7BxDIVvs9oku05YZRC9Ik/GrqMOluQdc+kHnyrhzdr8Y1kBrpe0YlMiDQEHSAOY5GavOE/aRbvoxuZLV1CIBJIYETmWBMeRpY1HfkjKLSLTbsWAxFpBK6E66n377VtduqQoyZiNyetR4MeC2VKNbcBy6sOe8da0LJmYFwgB0zaT5ipZHKK0kr9iYs4r2zfD57bWRbuAEoM8iI0LCIK/OqwqsLLZwoY5yQkZdZOkaRryom7wx77k25xFx5tv32gttupDfzFRIjrr5VBiML3Vl00lVYeEgjYzqNDQlJvsti7Oe43h/ebCWgAe7/mgDwU5rQiZYA/Uj5GnVy7sBpEz5zUuFP8S1r/8A1Uf/AKNXU3Hoqnui0doz/A9X+k1U7Nu2P5ix1mJME7jSrL2nxAFoAnYj7/iqHxDixsWvBGZmYz0GkfWlxRctIvaW2NOJ2wbJyqFOhmIOnzinfZJMrTH8h+ZFVvhONe9gmd4JDFQQANgD96s3ZrRh5r8NqaacbTGTTVol7VAd5A/p+5qs8Z7SHD2ra2wMxUTPLSrJ2pPj/wBn5qh9p+H3Ga0yKXBRfZBJ2A1A9KOGKbVittRdFm7K4w3mw91ozEsDG3hmDHKrfxA+D3/aqh2NwDW0wwcFWzvod4IkT+KtnELn8P3j6UuSuWhbfHYlxM91dP8Al+gNULtICRaJMgAiOkf2PyroWJtju3n+j7Ui7i3ct5e77xeuX5ySKMJcZJlWuSaIv2bXTkvpyBUj1Mg/QVfsODp6CkPZrBrbtXAlsW4I256bmrBZf2T5UuWXJtkapUb3l8Q5UkwYMkDqZ9adYhto11+4pNavZbhg6Zo+sVoAl0ThtCejTHXQ1HmJuf7VrfFLmGkiday7pd9BHwiPlRfQYdlc4hwgPed9QzGZGmsCjezliFmSdBuakv3lFxxzzDQ+Ufas4IIEHQgDfprr6UzekKumEYm7D+/psIH3ph/KeW30oG7bzN8P15g0XdeJ933FB9AKd2l48bWJW3lGRkBM7mSRofdTXBDfoQPfpH2pZ2x4M117Vy2MzJCso3KyTPuJPuNN8NZKIoOhiD+vKaaVcFRl9TFV/Bk4Nra75h5bNS/C9/acqDmXSM2u/n76a4nEFMPfZd1DEfGoOz+PN+34tWEGev6ijvizeRfxm+1hkKQA6nMo1UmddPfUlvHISqsCGyIQR5qNOtdH7EdmcPijda/aS4beUpn1ADZ50mDJA3qk9o8Iq8RuBAoSfCFAAgSBAGw8NBU1tC3ujsnZGzaGCsBCdLYJLSY/q+c6UwxePZWy92Wgbgb/ACpN2KbvMGiz7JcAR/mn71Z7YYASdaSPJ9fk532cvtZLDuhVleSk96ChaCTMiDpl10NCuSMJr/QfnVv4v2Vw9tDfRCUysWBaRDSSfEZBmNRVO4m4GGMbZRAE6bGKjNNaZXF2xLg+F96GMqI138yADpUIsFL9lSNrg94hiDXmEw91pyKwB0JgwfyBR1ngF7vbLEeG2QSWIB0nYCetHpjR+ol7XLFqerfY1z3imCuuQqozdND0jT1ro3bI/wANAf5nj3wareGx11wx7zKBIGUAbba71bC3FWXe9M8wPDXscMIcZWLsYkHfLBkelWTs8vjH+n7ikuNc/uLKSWMkyxk6nQfCmfZ6745M6qB7yf7Vp27Y0dKibtEwF3USMsx1GpqFrtw2M1m34jssAae6IHlU+O4qlu6wcEtPhhZOUban386hxPHXW2bvd+DQyza67aD81PfhBQTw3CXA1o3IkPMDzBA617xHGTaOhEOm/moI+teYS/cZ7TOywzHwhY2UkSSZ3o7i9r+F7x8hWT9RZim9cJQiN1IofA3YQAiCBsRFLD39sAh1ujoRB+INeXOItH8S06jeV8Q+VO0FOSLHwzFgC5mMes9N6bWboyrHSqThuIIZCvuOZ1+Bq34EfwU9B9BU5oVh106UgDjOJgeOmWFQrIknUnXzO3pSxzqZG7ff+1NiFkO8ThB3btuAsj4b0vJ/i+ZX8Uza4O7AYiDGaem33pdxBgl0TAAEaeojT0p5dGh2JeKcEFy89wEgkgaHppPyrzhOEJVwxJlY+f8AaisfjIZssGSNj56n3DWvOFnV9DoGIHx2ovoy8oOwo22/Wv3ipcSILeYX7/mobTQQ3IgEzy8NaY7ESZG3ggnnqDPlQF8kN8+zHLevbu3v/X0rx9QPQz66Gpb6+H0oeDP6hTYtAreQ7HMD74/NC9m+DNZVgWBXULG5GpBPyFGYcxcujqT9BU2AeQPhTW+gMt/7PAgvXs4zeBSBqdmiY/3VSe0OGy4m08tFy0HGbze5oPIVb+wGJCYo5mgNaca9QUI+/wAKWftCtQcAZH/t1EDyyn/ypUL/AMy3/s4f/o3IglLhidtlP3NWrBY4kE3ALZnQHc+7lVB/ZxiWFm+qBmOZT4dYkEf+NXD/AAF3AZ2GY7idvfWU5r6E3X4JS+orfG8en7vbtpfW7uLktoSBJ16HWNCJiqxdxndIbpBgKDlHKcojXmKc9k1tuQMRbW1EMhAILlZ8bZgSV1Gs6mPKq92ovgrd13bT0mai1tFcXlgGI7fACFRQf8zSft9a1wvaq9dvWwSApYSFUbeuprVuGMbNoFA2ZZAyGQDtJj36TUOC7L3VupcFsKASTqF5aaevlTrgUUm2Ou1xm3b0/mPyH96r1nGYW2pAZm3LQCY67AVbOJcNbEBQTkCluWYn6aUrw/ZexZJ7y4XJ3khR8Bt8aEZxitj1sQcRxgu2jbtI6nMDmbQATtvPOnvBnUMNgJU66c4+tHG9hbfshZ9Cx+OoqNu0CAQtsyDImOW23lR58lSQyRFxbhdy7dLIpYZYkwBMHr61s/Zq5csC0zKpgSQM0RE9OlbntLdPsoo95b7CoLnEr7fz5fICK2zbGn+Dd2qnOSVJI2UaiD15Uk7T8QYBe7uS06qGkRHTaob1ot7bE+pmhm4avUx5aTWXdmoXLxZtAw2/4oz/ABoDfT9dal/ck6T60FiMGI0GnrFPcWCmQXL4zZiuucGY+/Sr5h3lQQZBAiP15VRsgE+IT5a/Q034PxcWbADBmaSdBp5amhNWtA2WhrkQdzy1igcba1Pr85P2pXiO1akeG1J/zN09BQWI7VZ4FxGSCGJTWY8iK2OLQJIttwQjctJ+GxFAcUsC6FBjxAHXzFQ3+0dm9aZUdQYEAyD5j8VJhrpKKAZKxtruSBr10p6EQtfs9lEoSsfDeKL4VgHQkswiDoB5TMz9qZJikn2lk6xI6n/ipbQ0MfrSszciAW5YidNtvI/ikPa8OCBbJUQsx01p6hPe84zH6RQnHLckwNYj1itEwjscaE+0yHo0Ry+O2+lMn4kzBYVSJ1IadN9B/eohw1WiQDpQWK4SRqjFYNZo2g7Dv/1D8528/DW+AaB76UJjLqDxANz5g17Y4iB7ByHo4ke7WgZovHYu6q4xc2oK3Fg/6Z+0VD2+sr+6YC6oj20MeQX7qaV9k8cRirBZl9sy3LxArymNSKc9v8OwwKkz/Dxjrl00zB25CdiKRblVE39Qf+zLFFBiSolgikCOhYTHlNXHD2rlwZrrus7CI06xyrn37MrzC+2QZm7psoJ0kFPya6dw63dZSbpKmTEAbaUUuTS3+xOa+Y4n/iFw3QATlUlQLhnwg6KR9tKmTiCW3JdGZz0WfcJO1bcYwDWSEYcs0gyCdJnnuIqLht5JYsWW5MrDED/TEfepaaNjnx6JX7Vn+W2B/qP2oe5x283NVHks/Wl2IvLmLD2QTGkT571BbcmIBO/MCempopI6VkT7DbmKund3Pv8AxUAB5JJ8/vUF65dRmDWypU6/zb7ezUD45xu2X1WP/wBU6iUUkNFa50QD0qMh+bUCMTO7N7mj4xW2ZTz+In5im4hsNGMRN3WfX7V7/iIOqy3pH3IoFrakcj8/rQ9zhynqvppR4ryGxjd4m3JB72/tUDY+4eYX0E/WgWwbjZ/jNeC9dXcI4+BpuK8AsL7xjuzfGPpXjWhy+YzUP+/DmGX3SPlW1vEq2zVqZrRJ4hyHuMfWvFxIB8Ur7iPmJFbF9NCKibEON1keX4NZIFk0htQwPw+orz93B/Ig0OTbbWMp8v7VDcsN/K0+pn8H501Gsmv8KU7R9DQ6YS5bPhZl15GsN26u4keRn5NP1rZeJciI+Kn7im+bwDXklXil8HxENy8S8vXf500wXa4plDICFEQpidtwfSlAxgOzsPUSPlXoYndUf03+FBr1RqRaMH2otG4SSbY5ZlO/qJqfE49bjNkYMoB2IM7ct6pDMBurj6fr3V6omDBnyocReNnQbQUskCOvn5/OiuP4EKwI2aD7+dUPBY+9aIZHIjUBtfrTHFdtL1wRcVGMzIleg21HKlr0F4hbWpYjpPKgreEBXUTvXlnjCkMZKzyP9uVF4B1YgAg77GeVbwZgeAtCzeRyuYL4ikxmjl5U5492ht4jD3VW2y3HvLcWTIAAysCQdToSNNJNLccYIgTpy3qLEdlXFi5iVxNsRmcW1JLgaSrDkf5hv86SKUnsR1dssv7NcZkxaEjWHEf7Z+1dVxOIFwglisDYGK4p+z+4z4m1J8WcKD6hgdq7fguGL4s0E6SZ+P1otSdwRPJ2cn4rg8Vesi8wITNGU+EsZgmIkUktgFSIAYHU+VdH45xfENb7u5hzLDxMhDiOfSJql47ErbVbaLlJPOCTJ/qnblHlUq9CSYiThzt4QJJJgR96c4DhuRcxJAzDMCJBiJ0+YI5CvV4u1pchKk+z4YJUE6gH1PKmmNweZQQWZ11ZhMawMoHISRv0NI2yy9UE8RxCDW2q5LaAlAP5zJE8zlmfLak+L4sygEZYuKW8a6AzqQGGzb1J/iFq1bdioztowGbQEGJJ3BI5RFV/FcWkjWVy5Tp1EGBWUbN7gFzh8ljCkLuVjn5ioBhwDozAnaDNH4Sy8MqgGROm4EfiKiNuIJ29Kryoykzy7g7imMwPr/Y0OMQ4mY+v3FEd9ypfeOonani7KKbXYV+/9QPmPqPvWf4gh0II+B+k1FhLObqP0fvUuOwZ3EaHbqDR5JOmUUnVmHu22j3GKHucNU7SPT9TW1mypnl8K3NoTAj4fcVlKujc0wG7hyugY+hrbvbg2P69DTnGcJvWlVmIyuJGvL0Kg0BcVuYj4/gimU7DoiXGGPEoPyrbvbZ6r8TWoUE8j6GpGwqHqKOgklqyp2aff9jWXMKeahh50P8AuA5MK3VLi+y33pfszWY3D1PLL6VqOHH+v4ipP324PaQEekV6OIL/AEkemtG5AIZurp4WHkY+Rr25i4GqR7t/hpRqYc3dEtuxPKPwKY4DsJiXEGy69JdB8iftWv1QLS8leF4en661LqefxE1bV/ZdfBAz25I21Y//AEj60dgf2Yk73iTzC2tB6sTQbXgHNeSgFf8AKPd+K9YqACrQfMH7V1ex+zOwpm5mYDeWhf8A66mprHZrAl3VbNvw/wBS5p97k0OVCvIjkacQbYnP0gzTXALfuEZcPduf6Uf7CK7/AIDgtm2qG1atryJVFB131A11rdrZUsCeYyj8UZQ80Tc/Y5B2d7N4q1ibV04e7aVbiliwVdJ19oidJ5V2bBsgUaAT8/OvcZhC20REbVPh7IVQN6eMKl/kRttnFuK9obr6I7Kx0YzvtAEDbWquQzuwJ8U8tBvr8qysrm8AihtwqzbZpcOwBUAqRqdwPFsNN6GxnEe7uGMygaQDyBnKdpE66VlZSrci1Kge5x9mzHKokQRGh9RzjzpObkj1rKyrJJCsIwuMa2cyMVbQHz60RccuRO5++tZWUskjNUaZRzMVDdsDesrKX0Y9G2FlRvMidv70bibRVVMhs66+HLEadddaysovsRyaogsWmgkqIB12/XKhMRdBAKgyN9f15VlZRXkMToHbvijvZw4dVQl5Cj+krpr5aRVbtWZCTrrH2rKylg+UbZfH0CXsMMxkA+oHlW/+FLp4SoI3DHf0nzFZWU0WBEeF4euUm4TA2yxrJyjl1qf/AAtMgIJzdDOu3SsrKZbHkhj2O7s4oKUVpUgSoYTrrDelXrjfB7Vwewi5TqyqBJHKBECsrKNfNRzZNMSp2LQvmt3GWdSDqNenPeibi8St+FStxFOviG3SG/Ne1lBzabRNOgVv2hMmt/CqpBykqw98AE014f2/wrplU3ULaaiayspovkrY6SZZBgSyK0kqRqNNvzVfwnDctyQYBJGUfHny1rKytkgovQpZuC4lWAUE6NqPx5U4SCTpz30rKyrw6SA0e4q7lWlitmJ0J0HOOtZWVLM/noSR/9k="/>
          <p:cNvSpPr>
            <a:spLocks noChangeAspect="1" noChangeArrowheads="1"/>
          </p:cNvSpPr>
          <p:nvPr/>
        </p:nvSpPr>
        <p:spPr bwMode="auto">
          <a:xfrm>
            <a:off x="63501" y="-915988"/>
            <a:ext cx="2409825" cy="18954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082" name="AutoShape 10" descr="data:image/jpeg;base64,/9j/4AAQSkZJRgABAQAAAQABAAD/2wCEAAkGBhQSERUUExQWFBQWGRwaGBgXFxoaHRofHCAaGRkcHBoaHCYgHRojHBgaHy8gIycpLCwsHB4xNTAqNSYrLCkBCQoKDgwOGg8PGiwkHyQpLCwsLCwsLCwsLCwsLCwsLCwsLCwsLCwsLCwsLCwsLCwpLCwsLCwsLCwsLCwsLCwsLP/AABEIAMcA/QMBIgACEQEDEQH/xAAbAAACAgMBAAAAAAAAAAAAAAAEBQMGAAIHAf/EAEAQAAIBAgQDBQcBBgUDBQEAAAECEQADBBIhMQVBUQYTImFxMoGRobHB0fAHFCNCUuEVYnKC8SSSwjM0c6KyQ//EABkBAAMBAQEAAAAAAAAAAAAAAAECAwAEBf/EAC4RAAICAgIBAgUDAwUAAAAAAAABAhEDIRIxQVFhEyIycZGxwfAjgdEEFEKh4f/aAAwDAQACEQMRAD8Aadubdu1ftXLSI9q4oIWSdjuoB8KkDl51nZzBfvV4IMzWbXjEEKV9M2+ugnkKU9n8NdW+VBQKNHdlzKqmQPa1AliJHWuvYLDqtodyEPhWWEQ0ADlzgV5UKlaX3MVjtIjOwRCPDAKqsljqSvTKFKhtCRm0jWqTicNib/gAHd2GMMQqKpOuUQABMdAK6GeBvqD4rj3C0tIlQdFBXlAWeo0pxe4KGsupVWZh4pAAYiY90maWOOUn0Eo/BuAl7QuqP4uoY3BOuggBYzJuY6gdasvBux1m2O8vIty4wly4BEk5j4TosabdKJt8AJlSSoDKw6EBYKkdJE/CnVx1UeMgT1OnprXThxtbYCg9rOIXmF1bQvMqgmHRMhQAZiNJJGYRzilvBuK4a73lu9ZNt7pmLdvMzA7BAQcsanMPKIp/2w7RXLOa3Yt5gYD3CsoumqDlMCTPWudWcwud4tzJciQwMGToYjYRTzzKL7E4jnGYe7h7gtJ3lot4gHaTln2jOgO/SozfuYXub1u2FYsQGZdyAZBMwQcxgaUpu8Qa9cK3GL3Ni5MyNgCTypnxzGhsPasBQAmpCnQmPETPM6bafGub4iTffsZOuxpa7Ti3bQ27dpbrnK1wnObcMTOQqNtTJzH1qv8AFrzNirdxri4gsM2aCyxLLBBj1itcFgGaMgzEKWYCfCBzPLnS82yl6JA1EToBP2oPI5aZXGrdFt4bhLFy06tltXN3dxKqk6KijXMTGwkCateG4pZxWEW22IVH1HiIE5Zg5TErEET9qpPB1ZxBgqrMQR/M2xIP9IiBtz6VtewIGwHXzG48P4+9HFk46YfgvjYFiCdRMhZ16/8AO9AEZXWBzPPnlI+EmaaXbBCjYjTUbb/I+RoXErFy301nToK5qnF1L3/Q3KfVm7WwIOUaxqfpPWhsS0XMqkAEydPIfKjMJfEEMYA1k7TSzGXgbpeZ0iB+vKnUeS0jofCtE1/EA7Hc8qO4FgWcsBAV1ZSSVA/q3bkCAetIhf6D40HjbjNKidiSJjSKaOFr6mcqxt9lq4nge6uFdCNwQQwIOoII0NW39nGOi49udGXNHmI+x+VD9gsFYxvDVtv4blklcw9oAiVPoRpHkaQXMULLuLF0zqoeIkHSdZiRU+Mv9PNT8CNUzq2K7S4a2xV79sMNxmEj4Vz7HW7+LxV02AhW4MwKus5NhMNoTGx160p7PcC/eC+Z1tIiyztsOQHSd/hVp7Gdkrlq+bpIKLORw3tzpIAGqR1jXrXTKcs9KtG77EOA7HYp3VQpQZ8rsYlddSRMkVZz2MuMpD4jvWVYQgQfRieXvkV52tGKsEPbuubbTmgCA0nymCCNydqi7KdqbrXBZuNmDyFYgSpgxoNCPKkUMUZfDkmHS0Q8B4dirGIygEFgZBGjAecjmdDpSbtCjswm0bSKCqqoIAj2zruZ1J15VcbePxVm7lxF20inZ3Ag9csRr5Gs4ngbr5r9vFZkysQMuZYA1GhIIMa9ab4f9Pir+2jFS4Hgbd+1eBZrb2wWQyBngEkZd+mtI7mDzqXIXKuwPM9B/UeeulG8RxJuszFiC5JMBhvvsKmuYq3kS34SV13gmes/auNtdJf+iifDsbbd5M2nhbqiREaK8RGmxo//AB9kJCSB1BKz7hTziuFw9myHtgPcdfChbOpkFSWBUQVO3prVZ4TwzEMCBbe6BGuUyPUjQ0XDfuP2dZtdncORmQDKxlgsQ4nMAfIHUU0weEW2oVRAFJOCcctZu5CNbYsxyTIWPajoJ5UNxLi7WyWsXS7E/wDpMCZ/0npXoxyYoLn+grdFqitqQ8G409286OMpCglI9gzEAz4pmZinVvEKwlSCOo2866oTjJWgpklLeI8HS6wZhMDaN+kneB0rTtDxPucO11XVcuxIzAnYDcc6r2G/aGAVa8uW1lGa4oLAMZ3j2QYOh1qeWcG+EghePwlr90WziLgtrnOoG+rEROo9fKuVcVw2W6QNRJCkDSNxqNNqu2I4j+93O/K5VPhtA7hJPiP+Ztz0EDrSfE4YITzQSYJJCzvp96465Ok/b7lHBxVlb4bZm7OYSYAJIA6ak7UTxa3FxszAkaeEyNNNGGhFGXgsSABHTn7hS7E5rhYDM3kNT8tYqTT5U1skqbs34fjQjAkZxpIacrRBgxEjy8ql4xZW66OLklvFcgZQknYTp18hFLmsG0JZgIHskySeQAG3vimOJ4V3Vhsxm4ylnPKYEAeQmPjTSTj2dGOKcrDW7Q27XhUiAIAXxeUf3obHYkulq4pK+InXfeIPlpQHCsAO7tGP5hJ/3U44rbi2o8/yaTpnVWhliUZJe2FzEeJW9l/U8j5/GaR4vGJeXNY0KEh7ZHiQ848vMSPOn2LJZVKzuJ9Ofuqo38CrMxnKQxOYGCJAq+PJWnv9iE4X1oBe7JliT67/ANq3BkVDiGdT4vGDsdA3n61PaWdRzqtp9CJUatpqan4PYBF5zqcrV5YtB7ip7yPpR1y33eHuf5RJ2EwWn41KcvA8Y3sJ7GcefCYhkUgLeSJiYIJIIHMjxCP8worCYGb6oSGk8iFJHXXT3b+tVa3ig4Q2zldGzDlvGnxANWnGW2At3lYZrktA3XLAEnmxM1zZr034IZI07HvaPBrbYaliTqogKMoAUx1A5trvtW2GvXO6zsh7lVyiWOUmZIMTB8xRmGx969Zw5RVuXEDB7boMj9CD/K0DcU44T2gtXEa29nu2JhrQEhp3Iga0/GDd39iZ5wG7h74e2C2pnIzEggaiAdI66Ul7U9lmW7/AtkowBhZOUzB9J3+NOuC9m2s4kuJ7vxR6ch/zVpArrx4vi4+M1TRhXgrLWsLbRzLhQuwOvICdDG2vSaAbAOt9l7jPbuKFLB9hpO8DfXzp42EEqZIyyY9dOdTMQBJ0FVeK1T8BKqnCLeHfurtw93dJKTpDaAieUjTz0oLjXZVFJCOC7A5VYrPp1Ok1YuMWUvMLLIWETmGhXzUxv18utCccwK50uMGyAAOwgxGxPP31xZcajGXFXX/Xr+DUUJeA5Ud3t+AtkBgRIMNMcydPcdavPZXA4dLIVFXNu8LB1mJ60p4xisPbRFtFiQ0w3snqSDuTvUFy3h7IU3HvA3FDDuwOc7zufzUoScJ2qevXQCHhPaEIFuOX7pNWdQsrn2zT4oJrzjHaWzhir2lbvh/MSCDmk+IDTaNtapPHOAXbBCvcyswGZSdugMcgv1FLrmDuGFAOYwAJ3OmnnvVVGkkFQ9x3gu21227uXZmf2i3ikayADEeURFOOE/tGyWxaa3y8JDEQJPhI56cxuaod7BspAZgGjxDmpkjKdNDR1rDL3LGVzQCCDqsZtx50ydDUh/2q7UC+3djWNFyAgco8yZJ3kTSq25NvLdfLat3IdQdGYAEAxppzPPaltywWQke1y/5p5f4YLOGFvzBJ6nWT6UJSTL4oonfjzMIQMRsCunz51uilcYRmJXKJHI6dKLweDBtrA/lB+QoZX/6rr4R9KmjodGvFby2SCxhWO/TbQ/Hel+OxLMoKPK/0g+H18POjO14Btgf5x/47VV2wRXxW2KnyrqWbVSOR4ldoJtWdQW1BNXHjwU22zExBmOk68qo2FxzlirAHz2191Xfjo/hn0P2FSzVqimNO9lfwuN8IFpSyicv/ACedML1wtZGYQZ1j3/ipuDYX+Eh02b717xCO7/3H71C9nQ+hjPgTz0+v4qsvPj6T9hVlkFR8R67/AGqpcUv5VZR7TNA8tqeOyM2LrzZ28hp+fxRAuBR6D/io7NqAKkxeCm4tpfETlzEHQSNR7tvjXT9KJjPstgiS11ufs+7ei+LJFm/5Bzr5Zj8KbcOsBEVANAIFA8TTMt5eoYfFY+9c8u79x4eSmcOwQKho6yBtO4+WtXzsvw44prlpWAKBDB/pIP0I+lVLhFrJbAaNCBI5+GJ8qLtcTuYTGJcttlW4mU9NwGn0lW+NFxUnUugZFygdL7P4o2SQUEKIzknUfywOm+u9NuG8Q711zZQQSVKEAnrII25daFwuEuFRcvIFgdZVunn5a9RQVrgf8RSA39SAGIPTXfltVIqUKS2vwclMst7iuUwWTeAFlj6etTnHwMxELOhn69Kq9nhN+y/fsFAElgTO/OB9aTcZ48zgrmYDeOU8iRW/3Lxq5J76NZZ+Mdo9VS1lLE6l2Cx7+VJOJ9qJaBaUspBd1dmXwkGBEA6CDNVzFqgTML2eYLbypO4J2nyp52K47kR8OPaeWRm9lTH8w6SBrtrUviSyycZOvwAF4x20us6stx00kougU7b8wRrrXmI7ZXrqqrlSACT4d52JA0kcvPWp+0fDrVx0CXVuYkwrhFAQnYeSnYRrNEW+y/c4V3xFtF01aS1wajKAPZUSdTNSaycmrNsrFgXLtzRS/nzPMwonSny4bClEW/cKlRooXORO85gQsx7KgRzmaUYZv4gFosXnwAe0T7udQ8T4rdZyGQZl0MrrIgEH4VCM+O6NYbjeD3sYXuBXLSSbTEQs8wZHJQZ5kVXWsEAEMGgEuQTpLRB5R51auP8AHL9gXLcsveMc0gaAjwqGmdI19aqF7EhUAA0GpPXyrsk9h2bNaTKI9qfEd/rvQt22QsDTf3xUnC+HX8SWFq2zCRJC6CTAk8qP4rwe7hma0yglSMzLJGu3ijTcaVqaVjVQLgMUFgQGLZRr0n13mrB2guqieIFgG2+MdKSLcF24ma2FCQCbe86ATPn9TTftGsp5zy99ZryXxdgVk3WAgQI5nl6enlU9r/3fmR9qbWLiBBqPZGg9NaUWrg/e9CDC8vMGlo6G7NO1R8Kf/IPtNV7GXoUAbnQD4U94/dBjyujN6mPtVfQZmLHYSF+O9OlbIs2weHCx8/WrfxMlrJKoXhmBUEa+IzufLaqoxiB5yfxTrBcZYqVRVUZmOY67meZ8+lNkQ0QUYi4wJVMoXSGMwekDSay5hrhuotxyFOY6GAI8vlRRCD2nkEliORJ32ge+o34qq+woHX9D81FexSxni7q5CstpBkaQBrufxVVS8L90vBAkgDn8upqfFY0srKNA28AD9fGh7CFYyyI59KrjjW2TlslvsqggQaP7McO8Zun0Hv8A7Upa1MAETMQDJ8queAsZLYA5D40ZyEegkbj1pdixma4Ov4FGh5Mc4+/9qT8Za7buZkAYNvMzppprSNDQKxZsXUKjNIPnTjiljNYDc7RDeoiGHwJ+FCjGq2h8JG2lOrFpXtMDqCNaN7C+i69k+0qHA22uuWKvkaBquXVZBOoK5eXOmzdpcG7B7kgjaQxA32y6TXN+wHErOHe9ZxPitsoIJGuZRmT0LI0eoFHYnHNcBNsZQsSF1gHYk7T50ss08TVbRyT06Q3492273+FYBCAmWbdvKOnrVbN0qzGMxP8AVtUWLstaILIQGAM6wff+KlwvjSERmYatuQAfIbAda5skpTdvsmQd3Mf1fqauXDOwQu2A4vDOTtllQOYI3BpVgjZVIe3mcGQcxBHlFNH7SvhWC2bXhZFMPMlmG/u2jnRw8E7ydf3CTtwK3gn8QN9zBtz4QpBmSB507t4NsbbU3zFsNrbUEB4iMxJnL5UpvcVbEoDdswbZ8TSQDyjqK0v4/ELctooe3ZkFcpkHpLGdJ5GqLLCMnX0+n+QliwfZXD2bxvW7cNEADYdSByJqu4jsRce5cYsBmdiOcgmQfn8qzhF3GOt4tfZFSCWfUSNYkCQsbx5VcOG8QW5bVg6OYGYoZE866VDFnVVS78BOEFrmJu5GvCJMNcbKNNRJ1jTrUuB4Oz30tx7DgO3trBInbTLA981jBEus1lBcXYC7rBgDNAIB1mPnT3svxCLb4dFUXbhgPmyQGicxiCum3mYqdphTLQvY/CLaa4L7KjyMwYhA0mCQIiNoO1ScXwJu5WS63dWwQ2YhkcgSgUGQ433BO2ulNcJw/Mct22LYBDGHDpeM5ZYHU8oza6+VVriOKfBNdJAKpdD2kdgNGzKDby+Z5EaTNd0YqL9hJCbtHirLPZW1bVckEkAT/LEkddfDGn0Few9y0GR8pVn3Ez4mG8iKEuXCWa5cOZmOdyOZJkKP10pXdd2bxuQgmFzSddTMDz6VzZ5cpHVhVImtFWBN28RqRA5xpy9KG4Xjbdi47KmZjMbjw6b6EzP2r3vEGwJ/XU61gvEDwqFHXb5mpJeiLt+oLj+LPduFMioS2doBkaADnv8Amp1AERsNqgbFWwScwZueTxfMafOoMPxJ7v8A6FksAYzO0CfQSasqSJU2wsAk/P8ANSO55aD4ULisHfW2XdlA2yoCN+pJmKH4OjXL/ckHLBcMSSY6SfrQuMtjVKIS17XmfQfc15mJ2X/uP2FP7PCkA1EnUbnziirFhVAGUdD7yfxSc14FtlbtWbpjQL7o+tEcP4RcvuRceFH9I366nlTW0kkHzPLz60VwZPv/AONK5WFMGwXAVtO5IkhQQdTAOfrz0prYbQ++pMQviHmsH3ZvzUdpMoJPSgjTdntsST6H7VlyzJUHr+K8w1wd4AI2Pw5Gi7gmKcSyt3+Fo4BgGmuGw6qIUBR0AivEtQo8h+vpRDDalC3ZX+0WHysHH84AEf1LqvxEj3U27P37S3LdxiO6mWkSII8t614hhO+suvPdfJhqP150L2QdboWwEIbOfEdRHtBcp/l5EzU5xumvBPItWXLjPa7D4mwyC3dKggZsiwsz/VtoPX0qLs2tm1aumzdDPchcpWGWJmRrI15U3/df3a2ClqzlEByAykn0kyAdNar6q126bgUqiznZFAgcwBpPpQyykpL1ogye5CgOjW3ZWAKsBJnYgATE9KO4lZV2tnFzYuZdGQyND/MNwffQOCTBo2e5cNwDZCpWeWs/So8beS5dDI7wpEK/KOQ8qi/lSv8AF/z9TfcGv33uX4W93hJgPJUEeYOw/vTTtni79lBaRv4ZUCevX50JibTD+TQwdV3B291EY5UupbCE+FTNsk+HaYJ3WlUq5UYF7F3yVNq5eu2yzA2yp0nYgiI10q0YwYm00WrFp1jVgoBY8yRIg/GoOBYe1dXw2ctxAPFJiR5jbanbA5V74w2vsMYO1duCP9Pb/uv0GONWbGYa2ygIEaHXoZpzjOG90EDxoJlNYB195nehh2kNhUXEoxt2/ZWSDqYWNDoDyPxpJxHtu9y6GCFrhPgBjKOXxnXao/Db6f8APIihJ9F/vYg9xbc4kgMQe9RSfZ9kOh1WG5iqjx68928S9w3AumdjGY8yAdlmYpaExd2c7IoYyRlJnn5D5VX+MYUjJJaM8N5yY161fG1dHRHDKO2PMTxG2AFzgxuFlpPnS3C4wXpNq27gGCzEKPdUtjAyALdphkIJOWAflvTDg2Au2kGikAkBARMFi0nkNx500p0jojCmANgsRvKW0G+USY9TSe7l/eLXelmQ5gwJJEjYxzjpV9v5Qp711tyDpmURPnufdQPCbuEa8qWiLl0AtInSBDGT1pI5JeRnGPg1v4BcwCJKld1XTmCPWCKl7LcHuWbIW4BMmNzAn1itu1PHL2HAFtUMgkkkkiOmkGqcONYu9IN1gN4BjfzH0pYwco+weWy+cVwqMmQkZifCsgEnoAaiscES3dtug5ODJ19mRz8qpXAcC371ZZiWIuDU10DimI7tUPIOJ9CCD8jQcOPTNbYLaOk+v3rxX1HpPzoS9jIvJb5eIn6L+a8scQBe5O1sx7gAfrNMSoLw66n1NEcKbb0P2qLDuCf9QkfKveGH7/VaVGXY0uakeh+dLblzOIGoIgrz3/FM51j/ACn7Ujw6Seup+1PE0kG8NtQwIgjyEAR96atv6Gg7QAiNBJre5eytlOqt8uopvAnk8nw+pb6msc+GvMPbISDqRP1P2rYmV9xoAIcMYqrYLjrYPHXCCFHesykidNduo1iPpVlt6NSvH8CS41wsurNsdQdoI6Gsq8hkr0zoeB43Yx6d2rEN7QgjU9CD60qu9n8QWyFWCgkSdF9RXLbmCuWHHdFpmQSTAjlPI9PrVn4R+1fE2ITEguv+fc+jjf1M0HijkXe/52Qlj9C74SymHDC4dxBBgg+UHlQq2beIvZba5FA8TTz8qhxHbLCYm2DbH8VtCHjT38z0ptwvhAu2DkHdGfbMkN1ifrXJOEk+KQn3JD2dtkC33zd+sMMrsCByG++kxSRLLC6JLKqDxNswPU768vfTLF4W0MRYKnKWPdMVOskSjeuYRPnRfEOEszNmuAlYDtEeDQgkDc+VaUZSdpDdInwnCWNjS/dYN4gdEZZ56DcUgbs+FJ77E4i65OuV2EevUxFHYDiCLcUW0Z20ks0SfQaBfKmHEMdfR/CEtg6yFBzHmZPwpoul3+/4NyM4Z2WtYhLd2+ockKQIiRAjMJM9a5piOyBXFGCAlu48TqSAdBA6QK7dhLoyAzpG/p1rmOPuBrt59GHePlIMggDfQwZNdmSKhjjxLYu2KcTgLK637uxmC+Rf+0GkmP7S4JM2gds2mUTMGRq3Wqj2ktxcUDYgn37UryagUcf+nTSbZVzZ2TjtxrdkuuUMcusTv166VzjH8exLkqbmXWIUR766L2lH/T+9R965+mEBZieZP1ip4qW2h6bFJwzP7TFvUmrF2Gwgt4pSdCQV25mNPLY1CyiRGkD/AIpt2VsE3kP9MsZ6QR9SKrObaoCghp2vWXT/AE/elGFwgE6U57SJN1BMeHn6mgGyjY5j0X+1QT0VijbhVkd+kcmBp5xO3mtAHr+arfDwf3m0NvED0nQ6ferTjx4PRvzQfaFmVS2WLhj4iOf0rx8M8OAp8Y1P10oprDIrkHYT6aGKU4jHpbQPediTrE77chRW+itLyNLOKZLisQcqWyDzJ1mYHoKN7JYglRn9oZj8YP1ml/Z3EJft3HtggTBB6wKsnDMKFjQCVE0JfLog0u0GhZ9Y0+9JMKxzmTpP2E/Om2Fv5xOUruIYQdDE++luHEnQfqNflTRFkMEuRAnUkx8DW2N9ncb70Gzar5Pr15xWmOUsyrJG0x6z9qYSrDsLfkNMTmYabc9vKthsPSq/hccLee2TJDsfif702w+NR10IkVmA1DjN66/CBWnEb1waW0zknXoNBruK0d4Y+oA+U0XcPz/ANBh9BHcxAzshHiU6jnqBuOhFRNwtLhBInKfcAfI6RtSftNg3OIe4uYexqPSPlRvDGuGYPsjczJ0mNB9ZpqpJgojx/Z3LrbJB6A/Y/aisF2oxuDGXOWt7RMr/ANp1X3Vtg+Oi6mbUDqRGvQGIJrOJoGQnmPlWt9MDXqX7C8MR7BxDIVvs9oku05YZRC9Ik/GrqMOluQdc+kHnyrhzdr8Y1kBrpe0YlMiDQEHSAOY5GavOE/aRbvoxuZLV1CIBJIYETmWBMeRpY1HfkjKLSLTbsWAxFpBK6E66n377VtduqQoyZiNyetR4MeC2VKNbcBy6sOe8da0LJmYFwgB0zaT5ipZHKK0kr9iYs4r2zfD57bWRbuAEoM8iI0LCIK/OqwqsLLZwoY5yQkZdZOkaRryom7wx77k25xFx5tv32gttupDfzFRIjrr5VBiML3Vl00lVYeEgjYzqNDQlJvsti7Oe43h/ebCWgAe7/mgDwU5rQiZYA/Uj5GnVy7sBpEz5zUuFP8S1r/8A1Uf/AKNXU3Hoqnui0doz/A9X+k1U7Nu2P5ix1mJME7jSrL2nxAFoAnYj7/iqHxDixsWvBGZmYz0GkfWlxRctIvaW2NOJ2wbJyqFOhmIOnzinfZJMrTH8h+ZFVvhONe9gmd4JDFQQANgD96s3ZrRh5r8NqaacbTGTTVol7VAd5A/p+5qs8Z7SHD2ra2wMxUTPLSrJ2pPj/wBn5qh9p+H3Ga0yKXBRfZBJ2A1A9KOGKbVittRdFm7K4w3mw91ozEsDG3hmDHKrfxA+D3/aqh2NwDW0wwcFWzvod4IkT+KtnELn8P3j6UuSuWhbfHYlxM91dP8Al+gNULtICRaJMgAiOkf2PyroWJtju3n+j7Ui7i3ct5e77xeuX5ySKMJcZJlWuSaIv2bXTkvpyBUj1Mg/QVfsODp6CkPZrBrbtXAlsW4I256bmrBZf2T5UuWXJtkapUb3l8Q5UkwYMkDqZ9adYhto11+4pNavZbhg6Zo+sVoAl0ThtCejTHXQ1HmJuf7VrfFLmGkiday7pd9BHwiPlRfQYdlc4hwgPed9QzGZGmsCjezliFmSdBuakv3lFxxzzDQ+Ufas4IIEHQgDfprr6UzekKumEYm7D+/psIH3ph/KeW30oG7bzN8P15g0XdeJ933FB9AKd2l48bWJW3lGRkBM7mSRofdTXBDfoQPfpH2pZ2x4M117Vy2MzJCso3KyTPuJPuNN8NZKIoOhiD+vKaaVcFRl9TFV/Bk4Nra75h5bNS/C9/acqDmXSM2u/n76a4nEFMPfZd1DEfGoOz+PN+34tWEGev6ijvizeRfxm+1hkKQA6nMo1UmddPfUlvHISqsCGyIQR5qNOtdH7EdmcPijda/aS4beUpn1ADZ50mDJA3qk9o8Iq8RuBAoSfCFAAgSBAGw8NBU1tC3ujsnZGzaGCsBCdLYJLSY/q+c6UwxePZWy92Wgbgb/ACpN2KbvMGiz7JcAR/mn71Z7YYASdaSPJ9fk532cvtZLDuhVleSk96ChaCTMiDpl10NCuSMJr/QfnVv4v2Vw9tDfRCUysWBaRDSSfEZBmNRVO4m4GGMbZRAE6bGKjNNaZXF2xLg+F96GMqI138yADpUIsFL9lSNrg94hiDXmEw91pyKwB0JgwfyBR1ngF7vbLEeG2QSWIB0nYCetHpjR+ol7XLFqerfY1z3imCuuQqozdND0jT1ro3bI/wANAf5nj3wareGx11wx7zKBIGUAbba71bC3FWXe9M8wPDXscMIcZWLsYkHfLBkelWTs8vjH+n7ikuNc/uLKSWMkyxk6nQfCmfZ6745M6qB7yf7Vp27Y0dKibtEwF3USMsx1GpqFrtw2M1m34jssAae6IHlU+O4qlu6wcEtPhhZOUban386hxPHXW2bvd+DQyza67aD81PfhBQTw3CXA1o3IkPMDzBA617xHGTaOhEOm/moI+teYS/cZ7TOywzHwhY2UkSSZ3o7i9r+F7x8hWT9RZim9cJQiN1IofA3YQAiCBsRFLD39sAh1ujoRB+INeXOItH8S06jeV8Q+VO0FOSLHwzFgC5mMes9N6bWboyrHSqThuIIZCvuOZ1+Bq34EfwU9B9BU5oVh106UgDjOJgeOmWFQrIknUnXzO3pSxzqZG7ff+1NiFkO8ThB3btuAsj4b0vJ/i+ZX8Uza4O7AYiDGaem33pdxBgl0TAAEaeojT0p5dGh2JeKcEFy89wEgkgaHppPyrzhOEJVwxJlY+f8AaisfjIZssGSNj56n3DWvOFnV9DoGIHx2ovoy8oOwo22/Wv3ipcSILeYX7/mobTQQ3IgEzy8NaY7ESZG3ggnnqDPlQF8kN8+zHLevbu3v/X0rx9QPQz66Gpb6+H0oeDP6hTYtAreQ7HMD74/NC9m+DNZVgWBXULG5GpBPyFGYcxcujqT9BU2AeQPhTW+gMt/7PAgvXs4zeBSBqdmiY/3VSe0OGy4m08tFy0HGbze5oPIVb+wGJCYo5mgNaca9QUI+/wAKWftCtQcAZH/t1EDyyn/ypUL/AMy3/s4f/o3IglLhidtlP3NWrBY4kE3ALZnQHc+7lVB/ZxiWFm+qBmOZT4dYkEf+NXD/AAF3AZ2GY7idvfWU5r6E3X4JS+orfG8en7vbtpfW7uLktoSBJ16HWNCJiqxdxndIbpBgKDlHKcojXmKc9k1tuQMRbW1EMhAILlZ8bZgSV1Gs6mPKq92ovgrd13bT0mai1tFcXlgGI7fACFRQf8zSft9a1wvaq9dvWwSApYSFUbeuprVuGMbNoFA2ZZAyGQDtJj36TUOC7L3VupcFsKASTqF5aaevlTrgUUm2Ou1xm3b0/mPyH96r1nGYW2pAZm3LQCY67AVbOJcNbEBQTkCluWYn6aUrw/ZexZJ7y4XJ3khR8Bt8aEZxitj1sQcRxgu2jbtI6nMDmbQATtvPOnvBnUMNgJU66c4+tHG9hbfshZ9Cx+OoqNu0CAQtsyDImOW23lR58lSQyRFxbhdy7dLIpYZYkwBMHr61s/Zq5csC0zKpgSQM0RE9OlbntLdPsoo95b7CoLnEr7fz5fICK2zbGn+Dd2qnOSVJI2UaiD15Uk7T8QYBe7uS06qGkRHTaob1ot7bE+pmhm4avUx5aTWXdmoXLxZtAw2/4oz/ABoDfT9dal/ck6T60FiMGI0GnrFPcWCmQXL4zZiuucGY+/Sr5h3lQQZBAiP15VRsgE+IT5a/Q034PxcWbADBmaSdBp5amhNWtA2WhrkQdzy1igcba1Pr85P2pXiO1akeG1J/zN09BQWI7VZ4FxGSCGJTWY8iK2OLQJIttwQjctJ+GxFAcUsC6FBjxAHXzFQ3+0dm9aZUdQYEAyD5j8VJhrpKKAZKxtruSBr10p6EQtfs9lEoSsfDeKL4VgHQkswiDoB5TMz9qZJikn2lk6xI6n/ipbQ0MfrSszciAW5YidNtvI/ikPa8OCBbJUQsx01p6hPe84zH6RQnHLckwNYj1itEwjscaE+0yHo0Ry+O2+lMn4kzBYVSJ1IadN9B/eohw1WiQDpQWK4SRqjFYNZo2g7Dv/1D8528/DW+AaB76UJjLqDxANz5g17Y4iB7ByHo4ke7WgZovHYu6q4xc2oK3Fg/6Z+0VD2+sr+6YC6oj20MeQX7qaV9k8cRirBZl9sy3LxArymNSKc9v8OwwKkz/Dxjrl00zB25CdiKRblVE39Qf+zLFFBiSolgikCOhYTHlNXHD2rlwZrrus7CI06xyrn37MrzC+2QZm7psoJ0kFPya6dw63dZSbpKmTEAbaUUuTS3+xOa+Y4n/iFw3QATlUlQLhnwg6KR9tKmTiCW3JdGZz0WfcJO1bcYwDWSEYcs0gyCdJnnuIqLht5JYsWW5MrDED/TEfepaaNjnx6JX7Vn+W2B/qP2oe5x283NVHks/Wl2IvLmLD2QTGkT571BbcmIBO/MCempopI6VkT7DbmKund3Pv8AxUAB5JJ8/vUF65dRmDWypU6/zb7ezUD45xu2X1WP/wBU6iUUkNFa50QD0qMh+bUCMTO7N7mj4xW2ZTz+In5im4hsNGMRN3WfX7V7/iIOqy3pH3IoFrakcj8/rQ9zhynqvppR4ryGxjd4m3JB72/tUDY+4eYX0E/WgWwbjZ/jNeC9dXcI4+BpuK8AsL7xjuzfGPpXjWhy+YzUP+/DmGX3SPlW1vEq2zVqZrRJ4hyHuMfWvFxIB8Ur7iPmJFbF9NCKibEON1keX4NZIFk0htQwPw+orz93B/Ig0OTbbWMp8v7VDcsN/K0+pn8H501Gsmv8KU7R9DQ6YS5bPhZl15GsN26u4keRn5NP1rZeJciI+Kn7im+bwDXklXil8HxENy8S8vXf500wXa4plDICFEQpidtwfSlAxgOzsPUSPlXoYndUf03+FBr1RqRaMH2otG4SSbY5ZlO/qJqfE49bjNkYMoB2IM7ct6pDMBurj6fr3V6omDBnyocReNnQbQUskCOvn5/OiuP4EKwI2aD7+dUPBY+9aIZHIjUBtfrTHFdtL1wRcVGMzIleg21HKlr0F4hbWpYjpPKgreEBXUTvXlnjCkMZKzyP9uVF4B1YgAg77GeVbwZgeAtCzeRyuYL4ikxmjl5U5492ht4jD3VW2y3HvLcWTIAAysCQdToSNNJNLccYIgTpy3qLEdlXFi5iVxNsRmcW1JLgaSrDkf5hv86SKUnsR1dssv7NcZkxaEjWHEf7Z+1dVxOIFwglisDYGK4p+z+4z4m1J8WcKD6hgdq7fguGL4s0E6SZ+P1otSdwRPJ2cn4rg8Vesi8wITNGU+EsZgmIkUktgFSIAYHU+VdH45xfENb7u5hzLDxMhDiOfSJql47ErbVbaLlJPOCTJ/qnblHlUq9CSYiThzt4QJJJgR96c4DhuRcxJAzDMCJBiJ0+YI5CvV4u1pchKk+z4YJUE6gH1PKmmNweZQQWZ11ZhMawMoHISRv0NI2yy9UE8RxCDW2q5LaAlAP5zJE8zlmfLak+L4sygEZYuKW8a6AzqQGGzb1J/iFq1bdioztowGbQEGJJ3BI5RFV/FcWkjWVy5Tp1EGBWUbN7gFzh8ljCkLuVjn5ioBhwDozAnaDNH4Sy8MqgGROm4EfiKiNuIJ29Kryoykzy7g7imMwPr/Y0OMQ4mY+v3FEd9ypfeOonani7KKbXYV+/9QPmPqPvWf4gh0II+B+k1FhLObqP0fvUuOwZ3EaHbqDR5JOmUUnVmHu22j3GKHucNU7SPT9TW1mypnl8K3NoTAj4fcVlKujc0wG7hyugY+hrbvbg2P69DTnGcJvWlVmIyuJGvL0Kg0BcVuYj4/gimU7DoiXGGPEoPyrbvbZ6r8TWoUE8j6GpGwqHqKOgklqyp2aff9jWXMKeahh50P8AuA5MK3VLi+y33pfszWY3D1PLL6VqOHH+v4ipP324PaQEekV6OIL/AEkemtG5AIZurp4WHkY+Rr25i4GqR7t/hpRqYc3dEtuxPKPwKY4DsJiXEGy69JdB8iftWv1QLS8leF4en661LqefxE1bV/ZdfBAz25I21Y//AEj60dgf2Yk73iTzC2tB6sTQbXgHNeSgFf8AKPd+K9YqACrQfMH7V1ex+zOwpm5mYDeWhf8A66mprHZrAl3VbNvw/wBS5p97k0OVCvIjkacQbYnP0gzTXALfuEZcPduf6Uf7CK7/AIDgtm2qG1atryJVFB131A11rdrZUsCeYyj8UZQ80Tc/Y5B2d7N4q1ibV04e7aVbiliwVdJ19oidJ5V2bBsgUaAT8/OvcZhC20REbVPh7IVQN6eMKl/kRttnFuK9obr6I7Kx0YzvtAEDbWquQzuwJ8U8tBvr8qysrm8AihtwqzbZpcOwBUAqRqdwPFsNN6GxnEe7uGMygaQDyBnKdpE66VlZSrci1Kge5x9mzHKokQRGh9RzjzpObkj1rKyrJJCsIwuMa2cyMVbQHz60RccuRO5++tZWUskjNUaZRzMVDdsDesrKX0Y9G2FlRvMidv70bibRVVMhs66+HLEadddaysovsRyaogsWmgkqIB12/XKhMRdBAKgyN9f15VlZRXkMToHbvijvZw4dVQl5Cj+krpr5aRVbtWZCTrrH2rKylg+UbZfH0CXsMMxkA+oHlW/+FLp4SoI3DHf0nzFZWU0WBEeF4euUm4TA2yxrJyjl1qf/AAtMgIJzdDOu3SsrKZbHkhj2O7s4oKUVpUgSoYTrrDelXrjfB7Vwewi5TqyqBJHKBECsrKNfNRzZNMSp2LQvmt3GWdSDqNenPeibi8St+FStxFOviG3SG/Ne1lBzabRNOgVv2hMmt/CqpBykqw98AE014f2/wrplU3ULaaiayspovkrY6SZZBgSyK0kqRqNNvzVfwnDctyQYBJGUfHny1rKytkgovQpZuC4lWAUE6NqPx5U4SCTpz30rKyrw6SA0e4q7lWlitmJ0J0HOOtZWVLM/noSR/9k="/>
          <p:cNvSpPr>
            <a:spLocks noChangeAspect="1" noChangeArrowheads="1"/>
          </p:cNvSpPr>
          <p:nvPr/>
        </p:nvSpPr>
        <p:spPr bwMode="auto">
          <a:xfrm>
            <a:off x="63501" y="-915988"/>
            <a:ext cx="2409825" cy="18954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9" name="Kép 8" descr="Madáretető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43809" y="476672"/>
            <a:ext cx="2409825" cy="1895475"/>
          </a:xfrm>
          <a:prstGeom prst="rect">
            <a:avLst/>
          </a:prstGeom>
        </p:spPr>
      </p:pic>
      <p:sp>
        <p:nvSpPr>
          <p:cNvPr id="3084" name="AutoShape 12" descr="data:image/jpeg;base64,/9j/4AAQSkZJRgABAQAAAQABAAD/2wCEAAkGBhQSERUTExMWFRQWGR8YGBcYFxgbGhoaHBwYGRodGhocICYfGh0jGxgYIC8gIygpLCwsGB4xNTAqNSYrLCkBCQoKDgwOGg8PGiwkHyUsKS8vLCwsLCksLCwsLCwsKSwsLCksLCwsLCwsLCwsLCwsLCksLCwsLCwsLCwsLCwsLP/AABEIAOwA1gMBIgACEQEDEQH/xAAcAAABBQEBAQAAAAAAAAAAAAAFAgMEBgcBAAj/xABJEAACAQIEAwQGBwQIBQMFAAABAhEDIQAEEjEFQVEGEyJhMnGBkaGxByNCUsHR8BRicuEVM1OCorLT8SU1g5LCQ3PSFiRjs8P/xAAZAQADAQEBAAAAAAAAAAAAAAACAwQBAAX/xAAtEQACAgEEAQQABAcBAAAAAAAAAQIRAxIhMUETBCIyUWGBkfAUIzNCcaHRwf/aAAwDAQACEQMRAD8AgfSi9dM3mdNap3YqA6PFCh0F+agbjkb7YR2V+j+rUy61yygOhZBJkN9mbbdcGPpA4HVzPEK1OyLKEMWIVgaYtp5sGkyPLFv4c4pZdFMBVAUT7AJ9Zx5kpq3H8WOhDVuzNO0HG6bAZVVinTosom571gGMxzmV9eAfFOH1MrBKxqgCd7ATI5bj34IduQq8QqQIEqf8Kk4icW41R1FaVIMuqVeoSzk3lmnrPo+QwajxQqSTuwVVqmpUM7DljW+wVBkyrvSNqjDSG2Vl8DE9RABtvGMv4bkmqMERSxJ2USd+mNv4Pl1p0FRKbU1WYDiG6km53OMmuAsUadkvhNeKJEyQ7gm3Jjy5Wi3SMJrPeAbC2EcMo/Vt+87n/FH4YUE8Xn0xi4HkLM1YpkTNv5YA8d7HvVL1DVlytlKxe0CZsP1zxZKuXBBPX88Sq1JdEMJkRB/HGqzGk+TK89wtqQVWKz0DA/Z8sGK3Z5qlLJPTWGJ0taJJV2BM9YPvxauK9ladaqjgBVAhlAjUFChR5dPZiVmayrUpJzR1JABgKRUUGduRG+NboWoc2RMvmf2TKkVFINKnJgSG1GZBsJk36X5YeyvEaWZQwQQyXU7hSIuJt0tzxUu0me1Z5kexUIigkCCSIOkAkqyGZmDF4IgF6dRaNVj3dSaasPRYiPDMeEbCDyFxeMMcYqLbGx06bKd2z7KfswD94pVmhRfVETe0bW9uK/SR2QQSVUDmQIudjv19uNL7WZuhWRKLoTVPojbQTA1FjbfpOx2g4gVOz85VaIFNay6QTpImFK2PLYknq4PPHJ0lYl4+0VGl2aNah32sDxaFVt2ZjAj4+xThXHOHmmKtfUWVKvdl9NvDpULtCwpPwxYOzPDKtEPUaNBSySIdlJIbyiCQwg9MRu2GbrpQGXy1IqFAqVgnjINUayNJB9EaZaLeWFvd8maVp3K5keG93VWtUAq0R6aqxBKmwjowkEXwe4R2XrUs21IVXFKmWIeJDBoBEG0lZkH7p8sDKSOE7lT32lVIZVMfZBkG9iYmOXnjQ+EM7UqJqlQ+nxE7tAYEnlMG48uWFuUl8jMdf3A7KdiEp1Hes4dACRAKkOPtG9hzBBw5xPIqun60E6uSDXyFyP4umDGd4mukAXWokSNgY5+/FfzKUgAq1NTiBp1TzE22+yJwS3exQkq2OVkVcrmGFvCx5z6vaZwA4P8A1C+tv8xH4YsGffTkK07lT8W/mMV/hH9QntP+JsMithc+UF2Fh+uYx11lSQd2M/r2fDHaRkCfIeq/8seWNA23/PHHMuQX/hlCebn51ccwp/8AlmX/AI/xq47ipcIWRu0fDu9zlT61QQFOjUNVkUzG/LbynmcRa/GUNE1Q4dAVGgCSrzYHnckR5gY92v7VaM7WybUlYtTV6dRoCp4SWLT0AJEc7c8ZS1Nld11mCLqCY9I6ceXKH82SexqyaSX2pmpXFUx9Yob2AaQTuATGwNrYBmhcYsVairUe8epqqlioX7qAXJ6biAOmGOCcNFbNUaRMBmAPquTiiG0aZj3ZaewXZ2ulRa4peAiAS0CDYmNzafhjTK1CQfbh/L0Aq6QIAgAeQ2x6uPCcYOSoHcPozSBBPpObfxv8MOChJwrhX9Qvrb/OcMcb4icvReooDEaYB2uwBPsEn2Y1I05TcHUnQkerYn/NiZUy5BH69WAPCuLuVqd4QWKlwQRuABA/dJFiYkgxvg3xPOiNP3lNvKDMYFNMy7G69UIJZgJgDoTFvkfdgbnAiVqVWRGoq3isRpLyeQI079CRh7JcVKqKpCmwDHYhbHfkbyVPSMVntAtSoG1FyC86WY/bB0jSTpAtN+TDa+Om0oajJOlYU4lUy2YKuqd5U0uqv3b6vqzpta4FRhfaRPLEmtmaepy7KAW1KWsPCiAwSLG+29zbfAfhvHqlNQiyawuysyBGhAwJgfdtAO6jeSSxxrivfqqSVZgr6AARIWbeG5MraeeGRjqSafJ0d1YZ4tnYXRoDd74Q0r4WEAA2O4ZhuLT1wCq54qwoMwV9MtoEzIbw7jSSAOkTYRfEKrmix1klUf6tdRVUY6Y0zyBEwxm43mxTl8wWzCd8ushQxG9yCVUN56hewEETbEWSU7aewqc5J0TKOdaoFgLT02po0eGFVWJNvDcDeRYdZV2oquhSNtOiQTZiV0kwOikSY38yMOMFzGpQw0rBURJ0m8wDynYbn14G8IpgtVoV0+s0fUygiPED4zHPSI5b4txY04amyiMU4c8j/ZfKFdVaqxRiSq2udIOtTyuGFt5UHlh/ivGitXvXjQpJHhnwWm4uxBPLEXPNmFXVl6RNNJ8RLSwJ9ICRz1CSLADziRxZ+8SHTu50JAtJW5gGSAA0GTzAG04Go44vyK10YqxxakhekHVWRw009QpfdNjqgixCkjrYjAZ+ElKtOB6ZDGZJCyIaTykmRuNJ5GzGUzNY1RRRTTflqX0hEXJFxH44l5HvBmIqDUFZkFSRIQDUBpUCJ2mTt54P089EWuP/AE3FOotUTu0x05GpFrKBz5jAPhLTQp8oER6mYYP9plBydTawB/xAYAcJEUafqJ/xHGLgXP5BvLjaB0/lhh7aRyjD9Eyfd8jiMbgx5Dby/ljjmXmp/wAry/8AF/q45jlRY4Vlgfvf6uOYq6FlS+lPhzHiRqlfq+7RZ8/Fv8MJ4X2dpnK1a9cEB1lCN4WT8THsHni19r+H99nSpVtPcrLfZ3fn97bEPjqZhqVOjl1BplArE6eQgC/lecedO5ZW30bjj20VbMZjL/slSlTLhtWsawL8okbWxB7Kpo4hRYifEB6pEA++MWPhfYckk122Horzvzbliw5LgOXpOGSkJ6mSesifPBp0Hpb3LKKk4irn1cOF+yYPTcix5iRH6GOZszSYb2sBNyLgWk7jliuPxJloE00AY6UXUCBFijNYEysmwg2wSp7DUr2DWQqkZZSBJl7SB9txubcsB+0PFAw7ooTMahrjwmbgg6XNiACTflhnszx+pUXu3pgaFLalJ3LTBB2B1yIJsMD+1nEtOqoiQQhUvCkEHkQbmCZHSJ5TjMilDbsCaaEjNatWl20rqDIoDaeZEbzE+I3tyF8eq0q51V6WUqMzkkt6MgQBGq6jSNlnf1k0zI8MrVm1qjOALaWWQSDGttlMH7V4i2Ll2f8ApArgGjVpO1RGAlRIAgWJG5wrF6fyNpyERWsFcSzrlwKykFwQvdQEEalaxPKxk8vhPyToKVX6yoUGhzrDMyldCySGIAjUQoF+pxE7W5lhmVDKBqTvKSQPAWJ1M4Wdyu9rQOWEZWm5pzUqBgwYGipJVxeCBMEiDcCOpwE04+18AbptCMxWBE0agVRJZSgKEFixbxADnMz9nfDlbihBJZFJpqr02kqqsyK25MbaSAZMAAbiYeSywHeJu5uKbA6VDKyknURBEjaxE9QcG8tUoLrK1y1RhBQKAAoUIIeJAACzBg+7G+bxqo2GpfTKxxYA0qT5cSRq1hAwAb0dQa8SPSUH7INpwXTIMMtTq1DT7xVsCNzIQFiAZuuwEnUd7YVlO/qVDTpUw1JafjXSAukzDFtI0yLc5A2tj2eyFVzpqOaNMKRoBUKLciAPCWBhTYDp6OGxjGUVHVzyHGEWkr5BeRYCqWIVVXSSyyPEZ0oZA6MT4dhsZGCZ/rD6Lwk6k1WXRA1b6l1GZX71pM4G5qh9StQFSVuQzgaWACsDNmLFdjyK3w1WzrrUDACZkGzWEGCLgyDBOxFvLHZcMobLgyUXDboteQ7RE06ixDJIDgkiNUjceJrercmIOGjkRVolw7MZYwGmSfQHW9o8tsMDLu9MNURVUsfBsFMgXUGLELy6DELJd9SqNRWo0Nc+JSpCpJsdiSDAj7RBGDTljqc90OTlCpPgTmOJutTUTNakwCM6v6EDSGi0nV8rzghl8yygsWjWAH5AsCokAmIHivyLG4m8Sll3LHvKc1CsqpaZO4PhkWJEiRMeePU8++sSqkIVSBY2u03kAlt+oI5DEU8rm/wJ9cm9x3tDmi2XqqukroWCrajJdCRYWgBpwJ4RajTmNj58yeXrw9m3arl6wEvUciBAhTKkgMTYwT4YtESSAMN8GTwEHanTBJkTqNgIO4J3jb4Ypxz9u7C1WwxQaSB1+EA/nhFNdKknkR+OPOo0HqJPww1TqeBj7f8AMMPDZe80Z4Zl/wCL/Ux7CK3/ACrLfxD/APpj2KVwAGu0XpD1fngZQaUUeQ+RwS7Q1B3gWRq0THOPFeMDqTeBfUPliHJ82Ph8UPaI9s/PEAs7VqaKYDKxnTMFdO97C9rG9rYnPmEDAFhqg2kT7BgAcpUfMFmINAUwoUxdiZOmPECNImbGR0typPc1ssysQBF2Ene08hMdecYqVVQKLFSykTr0km6ESdJENERpgRqseZOcR4i2XpGosuVjwkNa4kkqsEASeRtvOKDnM/Up0imWqCqlpIHiQkKpGrmG07mDbC5uqS5EznRF4f2gqUA7r4mePDEzeTaR0Yb8+ePZXP1alTXUolbDSRpCrcay4N2tPMRbELO5kd27UmVCCDsNV7NaSvpC5FhvztGyvEauqm1JXq1amkEEnuxFwYaQdpJ2seuMSbJY6uLJOdz2gMO9DUwAGpDoCxXUYAUhjfTcgXHPF74f27p0qaZUDQ6gKOXkT0NiCGvMgnFd4rwJKGVaqAnfsfHWKE+mGLGLhQdtud+eBGbfLvR10qgDUwgalZSoAglSQNQ1REHeJ3jFnp6VlONaG1IL9tsuprrUJVBVQa1aYZlGjYSSsKCIETBJkDDXCsiVUqoTugNXeKWLrcMQCSJBEzABAIMHZh5ztIOubqE1vBpVSFAJUG7KwI9ExBMSQb74nZbtIc2WelRYVGEK5LEHYAGICWlRylvIESZnqdx4FutWwWoUHSl3RFMrqOtxqkllFoMxpYdfLngXUY0jUJkqYBZGCwDddIgH7JmesdDh7iXCzRTvqZkh7vqAmbiQfRgAAz1Udcez3GGqIkwGt42GnVsKgF9BUTJ6mIGI1G9wGO1OOvRVWpVEoKwIKkDWfEbkHSsGbSbaTaML4dxE1rux1qAtwJVNJERzES08rmL4G8RVSwpqBDIH0imDUGnT6Lm+nSA3nJMQBiNl1qIzmi7vpRnbUxDqNIYzzB8+se18Y8VsztTTC1eg1FagjUXEU6hW6htUEbgyAAT11Eeb3Ecg/wCzpWKhnpJ4leI0wZMkGTAQjT989cMvxOiMqpVnJBB0tHeSZkGSNQBZth9032xGWjXdENPvqZBA0usU/E3K5N7SNM89jAsyPRGK5+/x+irJKMYJLkmUOKTRUrT1OAC2kNpFhIImWAPkbwOWB1TNVqdZEqyabkFQJ0hTJAiQCQVg2kwcTzVOWLL3TISA/iVlRRLaiAYJEbcwdVz4QJ9TM99TSoQKgIkEA6NJOkQrGfSG8DbzwlRnmtOkgYp5dm+AVSzi0WZRKliV1BdVTSSdRkm5mB0N/I4kZLh/dlq6gUiobTqkobQW8TGZGwBjxG9wS29EVZVwp7o2cWIRdRCNaAAOuwkbkTK4PwZMzTptWfvaMFaayyRMeKdQgyR4SDGn2YTDA8lpMVHG5N0Q+BZ4CqrIiM6t9ZrPidnVtgYCm9usHC87UBginDMzFm5MZO0bWNwb25C2FnJqr90ylmVhT8bskgyTAm4WDMcmEAgYVm61TWBSeTJgKsaZMQDvbYbbR1xtpZPajrp0hktY9I/EDDYP1W19QHsgn9evDmaOmdRIPRgBa5k35x0xHDyhIuJEeYg3xWnaGl/rf8ry/wDF/qY9juatwyh/H/qY9ipcIEV2yzSrmqUpJ0ekD6ILMDPlIGGsswFNZ6CT7BfBPtXklZ1dhJCR8W/M4BCuqUk1EAALcny6+7EM1/MY/GvaVPtLn62t66N9SSpQqdrWJmymUMn1dcTuOJXq9wms0kNIu7o+le8gHSYMsOgsLm/Q5luH0f2Sowpg6i5DBSUWCwgTOgxc2Xe1sVDiHHTUZKYUNTaNOsEo2k6RpiWjUJ1AAnbri2fVL/oUnfAZz/HKn7CqMkksELOQ6uNx6L6ydIBkgzGxxTuJ5x1DU5OhY1aQqtBE7gANp22E7+or2k4/FGqr011XWFYvo8BpmSAPCSZjoADfatvwyqKYVRUq1XALA3ItqIg+elSOZVhyjEUtMnqIckrew9ke6/ZqhZuggRrGwEr0abQSOsG2LV2Y4UaKAuPrGPtA5A9DzMbbcpIPsR2UcsK9ddOn0F0wdz4mHXkottPQ4vEEVADYROm9hyk7TIwjK0nSLfTenr3tCuJZV6lBlUS2tLRfY7dNxJ5Cb4qGd+jNnqFtceKdrNKg+GDbxSpkbQR0xfeDZpS1RDMG4MGJFiJ/7f8AeJ9xPPd1Td7SBK+Z2H+IjDYyaqjZ41Jtsxz/AOmqzZcVaZJ1MJplvEN46KeQt1GD6cN7jJZeujkstQVFAWmGUmWKq2nW3MFSSPSOkRZ1eJpTpsrkG4aGnxwdQIO2oETeCeVxBIcGy+Sz6NSEUnKldaqvhB8LdLnbcgg+8kpzdV3/AKIEpXVDdLPFKpZ640V0FQJpDK8RqVXjTqUbgrB8iBDHEFzTVVGVOiiAIKhQosJLSN/X7N8EOJdjaeXNOmhNTTTZUqPOohhAWNgAxLCPuEYFcY4pSyNDRTq97XNgtgBIvPOB8eXkjT7tK5Mm3dD+Q4cc3RBZFlftBtNR4k6i0EAmAeY9hjEfhOWp0KsUg6VEVlerJdKilQA116iTGx6/ZHVs/mqOkEVaauF0mojU5IDXEgrcmbcoH2QcWfLlii1agBqXFjY6VWIglZgG0cpmQcHLHOEG7DUdiNw7hxo1Klas+rvVhdKsxSbgmVjSCBMXkLbnidmeJmkjAV6feSAvpCmCQJBaAQwIDTJEMRebA/2nNmsxVRomBqVUHiAK7iWHi33N5MzjlbPV9XcuiVGqlNIA1zaAAtoOoKs7TF7Y2DlGV7AJtdBXPZ9XY0MwXBZJWsuwAZiNKMQGQ6I9IeR5BOUp06WmazlaaqFBOhmA1AqVLR6EgKSRIgztiDlOzT1C2uq/ggUx3akoHGsEhjYGDt0JnqVzOZKUQlRgGRUD3nXq1aSARz0m8WKzay4HNlclt+YbnbBvHckwzD0stTqVAqlZJUam2qEiNT3C+L90WPORR77KUycoVqISWZWDDlBVQwgjwhi0gmLThizUy8hGOoXLS0WvAiFiykmdR6EiTkqtNkgOW0uNMkQRAk6SSdY5coJ2wPlceDFJoH8Z7S08yp7p/rbP45XkE0htpAIjlznfEzs7xxl1JWRS2nu0IKi41IJbYroKQeXQycRMvwanTr1KhqXDhgzRp0bQTc8yLG4IEYfzOXdiGQAU3ig2mIJDWMCB9lRqjxe3GxyqPx/zbOWRoL8b4apppBpt3lM6grSGA9EgQIYhSCQL6fXiHlaaJk2KktUQrAIBXQSEEqo8XpDb/daVaWpjWI1CFAllACiADAjxMWYmZ9GcNVs64Z+6BWkzxTbcOhuYJJMgweUSOlm4s2p+4dHJb3LulInhlAOysQ5uuxg1QI9mPYfMf0dRj73x+sn4zj2L7sx8krtxW0Uw2oqBEkLqMah9nnv7pxXaiMcqKjU1KhdTB5UKFmZIVr+Hpgr29Betl6ILAVJBI9a7fvbgbXOGeKds0yzJSRXJVJKMIaFABMGAZsSSQNzIwiUdUm+K7GQk6pGX5riGap0+81utDMtJQNCxIvpUzBWLkLNusmXwfMmnRrui0yq2UaibSG8IiBEjpeOcHDedzFPUKbJrDMW1AhiP6xrsCAQAxOkeE6JHnC4bWoaKtNqhNEwESfSrMPITpCWkmLGemBeZu0uBKyNNkzK5d2y1TMeE6SpWmTp1AETsJbUbRPUYhcB7LNmq4qVnDLZmGrxTyQxsN5jkCOdlZPJ5hqy0FaSwBZwJVEAGoz97VaOvXfF+4HwFMtTFNLk3c9T6uX+/XErlKK2/aGYMWp2+Ahk8paeQ28+pxF4rZzN1AjTzZj8hufaPaWFYKoA8/b/LFO7S8e7uqqLBcweltQHvvYeWE6elyeipdvgs/B1hbi+59ctPzOIfajhLuhFMltbppWIiAZv5tBO0YZ4VximFddYL0gC/UXYn3THkbHBbJ5gVkDo3QnpKm9uVxgk3QMkrZXOKcCy9KjFdGJAjUCQSxPuFzYkGOc7YouXy3c1lZNSqHKi9yjAB7gAEjvLR7RjZ89w9aqlXBKsCD6/XyPP/AHxnfF+ytShqY6R3fip1JmINgQRBY2EERN+WKMWRx5JcsO4o7xPtMyd2KwFVqaAsNLwUcXVjBAe7RIiV5bYHv2fpmvTz2WTVTd1NJS6kBgQLgXJBBMHbnMYkdqGp5fRV7lHbSF8cxdmMyLkz1nnzjFe4b2tPiCUqa0mYF6YveZLqTcFl8P8AdHScOwT/ALn+pNjyK7lwa72JqmsGp5gUqvdEAGzrMX9ZuQT1nAHtJwalRzdWlQXu5IrAhTpRisHRBjTcsV0gAtvsMBOHfSrRpViq0GpUpgMCCxtEsADERyDbnewwT4zxfvqqVVqUmLL4gBLOrCxXTeANMDlB6wc9XNVX2FmnFu0V8o4D06VVnSnVNQLEkSfCHbTHohhuIM23GC3CuLUu91VZSvUVX1KrD+8CBNiNja3mRhrJGipfvG0OyaDJeXHowoTd7L12HU4TnX7ukHRhWpggIBEgE6vs2G28co5jEepNV9iFIbyvDa+TzBqpUSqnhHdqzyaRkAmRErE2kAz5jB+lmadRVcMHZmKorcnm0BragNVxO++2BiUk16z3iKafoABoMrID89iYnnaL49SzCCoVBIUaoI0gwLkgEEajawB58gcZl1Pn/QTRL4xwyie8RaoRlYVCNQgkBmY7yqqCdj5XiMAMllzQbU1MqTYSRBPIKTsZ5yfxwQWsKepjqGoXimIYiJCQZUkgHnHURhNfOrmqCgNLgiSdKiDKjUNh4gBM879CCbqujDvGcgwqI4qCD9lgRYgqJP3hyJ+7q2N2GGYotos4pvHjgLCixMECQAARzCg8rS6+bIonWoWmUMPqWNanSSSbEarkWJOkdZG1KYLQdRdBP1hXTD+O8gtckaViZIEHHR1PYFrfYfzvDnqU6p+0JidIDywlQZkWvPlhvhrECat1pnwKB6UkI4JJ8FkmI+zeMP067DRURt10qtIl3Y6IclZ8P2QRI9O4EWj1c4xoaUQs7MrHc6VIYbm0ElRtuBvOCSdJGukaZR/5bR/jOwI51ORuMew1w9weFZci/iN4ib1Zt6/bjmPVh8VX0hq4JPb3hmtqdU1Cgpq0DkW1IVJ22jrgc2Qp5mkjt6USXEEmY1AzMg3ke/BH6S86lPLw321ZR5yBz5evFW4DVNXK1Mq5HoGmHiZBsSeRIBxPObjldMbGVbFcqZFXLVFIJPiUDdAGhIBFk9ErI2t6ofFuHalp/V6qlU90hiYgc1iLDwi1pNwBItGc7MI6mmq3XQHqMDCEmW0hY1vpKzPoqImTAR2a4KKa6yzszCwcjwiSYEEiD1k223vNK4+9sXDBKcyT2f4SuVpKhOqo/pPzZgJMfureP54sNBQAficDsqkuXNzsPLrA5AYmCpaBhMZW7Z6jgorShrN1jy3PyxQePFVrGqT4liDzHQj97p79he2cc4oKKbgsZidp5k+Q5+7GYcY4jqJJMibTuxPP1n4YZityByUo7kehxt6dcVKcatiPslTZlbqCPbN98af2RzY0BkYtTfqbq0QVbzEAe48xjLMvRi5Nzv8Al7MHOz3Hjlagm9NiNa/+QHUfEW6RRkSapE+N07kbXQYwefL9fr5YAdswGytRCLysg77g287fPBDI5oMqlGBVgCCNiNxGF1MujVCzCdQ0kcoMDbE6lQ+UbsqlHhgz9IhtaQmg6Yu25iZlZ09DJAm04pLdmqmWaommnVViAHGvwj78KQAJMXJEgcjjWeMGllkpqAE1SqxsB9qfK/vYYrNfMK7uxYU6ZRkDMDFxpFtyATP5ct8jg9KXJ52WCjSiUHO/s9IOrqWrsylHuFKsik2FiQdtp1+UYkZZc5lxVQKoWbsAkwZ5nxcj7jGJ3Gq2XXue80VZkTTAmnpgghpGtSLjxA2MjliT+3FtFLLJUZ6wCowvqgltLaxzgz5G9rYc9WyaENPsTR4fSZvrah7wgA1BUJdmAAHdm0yRa0Rvh3hmZWmRll1kFr+EEGCRE72gg+eAtTXQc66ZRpMiywRuCIGkjpAwYUUSKdepWpnWASitLGSu4F1IAv109d0Si3ae4KTDuSpnXNIMquNoJg3Nk9EO1/EJ2HngfxFqdCsgVWWtIgvUUqQ0iXBMCxPMaTpwXTKzTVkqhdA1rBmVA8pYi5g33NjgNVSjm8m1Rml01NrVizltocNssGnzsoF1jC8f3JDEn0eqccCR3wQXAuQGm8xC+ExuYG4vywSymdoECkzU0qXUygVS0C8XGqIsW/lQ6mfqVQ2TrKoNM2aoAXUgjwhzdQbgkyBbYXBDiHD69s26mohRTVanpMMsK2sC5OlCSwgSTfD/ABKNK9wk6DHaKjl6Lp3rqqhNLKoZmqTJ1XAQx4gWudpvbEnL5RKtEDK0wRImrqhotqA56uRmLE77YqXaftYj0EooqOrCbgyg1TAn0WkDaQBa8mGOz3FloZdnSo3fC6pJInWpJ0g7FAQZ5fDPDLQn2Y0myzcZpZwU/wBpVK1MBmLFSBMAAEpZtJ8SyJERyx05w127t9DKY0NdXGvQRqAtZl6XPLliPwj6RKopimaJqB9R/rPEJMAEabrfc3vvjnBabE65OmdDA2idIiNy0qvqMevGODWz/I6r2RpfDkC8KoAHUBUa/wDeq79Dj2HatZRw9IO1Zgd7H6yR6vhjuPTSaSX4DKrYb+lOsvdJSYgGoHA6+EBiR52wC4F2cpUKasmtnKySzE7gSI2wf+k+oiU0ZlDGHA6geEtB5bT7MDuA8RFeirgQpEAHexAvFpxHl/qP99DMdC+I55UHdgiTuNt/xNz/AL4YFSF9eK7xfh7JnSxMqxLIed4BB5WM+wjlbBJ8zyHTEuXk9DFwS6NUKvnOBmT7Sgmo1tFOwjcsSwA9Z07dCDiNT4gKisQfCsiZtPXAcNYAfKLncnzPwGApRTsbFOclp4OcTZ67kkxO8XAA2UeQ+JvgXV4GHHeopIS1zOo3lgOUWEevpgxRpa5UeiPSPn0Hq5+zBCmsAAKIFh+owtZpR4KJenjMpWjDZpXB6YOcX4dpOtQQp+B/I4GkDF0J6laPMyQcXTLN2H7S90/cVD9W58B+4x+QJ9xvzOLxX4qtKoEYwW2t+OwmY9wxjzjFmyHFWzNFaTt9bT9Fpuyc/asD2X64yUE9zoza2LNxfIV81WChT3agAMSNI+0WHPnEb+H3FMr2epUaRWA6sPrSQJJ6+oSYHISd5Ja4PxEqo1WOxPLUOflOC+TqhpBO5I2F7yPbf1H24C29jdKVso3FPo6pd6joW0zLUgd156Dv0B3gGeQmb2OyzLXFIBRTpS1NWMvSIDK1zuCKhEzgVxvjxXNg0lBakSUaCSQsqQZMBdxysbnEPI8crVqg+qpHuK1SsQSSGB0BgbeLQoZ5FyORiDfiklH3ckzcU6XJb+2/YVM5UNRWKvVUKfCCuoFdNQGZAiAdPIT5HFs3xV0ZUIX6rwzBk3kzNxaBAjbrjX8xnuItmGqkUWo1FChdTwkarqRpa4YgkTcg8hFVH0eZfU718wADsNQSDfeSS3KPjOFa46nfHQt4m+ENdlu2FLUtTMaqbU1ARaaakdQsXmWV9QJkGDqiFEyA49xNa9WrURTS1P3q+cWuBYNqJaeV/Xi18M4Vw+gTqqLVWLACq195tbyj1HEqvxnILenlVJO5NJLj1sZGAuEZXFBrC3yVjsznqVfvKeZp+KoAFzCrqek6jwnwidF457AbbFuw3aKolCtl3o1alQSVgGIYXQgxp8RN+jeQmYO1qozGnlwusRGuBIiDpVdx5HmcQn7S1ZJC0kJgEhJJjaSSZwE2pKmglirsADspXRqb90TPhHh1QeUqPR9u3TpPXsn3bB66qtFXAZVk2MgtKzABib/Ddytxuv8A2z+yB8gMD8xmna7szfxMT8zhmuTNcI0E2oUspmGFNQ7Oh0Pq1G8ag6zCmxEkbEW54cQLQenUdW0F4YKADB8QuSRqty3C774B5ao6uDTEsbRFj6/K3liw5PKNVhajAEOs8kHiAOqbm3OfhuKg1JMmcWpbGm5mkq8OpqkFRV3CkTZ9weePYTmMwH4epEwK0XUqbKwNiBzBx7F+4x8sn9vtMUg0Q5KSYtqKDn5fhgdSKqe6FigFh09nqOH/AKVcia2VCaioB1Er6Vilh7z7sVzsdWqPSLVV0tZbkXAWB53uYOIcyrK3++Dcf0TuKZUEg8rH1Ny/L24h5/JjQ2lirQdx8uhwcztMFY6/kY+OBC8JLUwKuoE2IViB03HlhLhuVRnSKPVzehdE2nlzPIfwrA9Z9WGK9cKpJqIDBPpAn4TfFh7S8LyyFKQXQ7XDy3ojwhZJtPqw0rUAgy9bRTVZUEoA7tuGk3YC488DNLVuZ/FaFpSO5fJ92icwfsx1Go333w9TKHYkcogGPXtha0AFVQQdIALA+yepnzwpKAB9Lz5b+0bWjED3Z68H7RbcOkEWIIg7iZ9WKtxXgz0WgiVPokEGf5jFnz5qJSerTGoqdRUxcRciOYCgwRsDirZj6QadSmUq5c+TK4JBHMSo+fXFWCM+Y7oj9TOHEuSB3eEoxRgykgqZB5g4YHaGmdww9gP44cpcRpvZSZ6aT+WLtLXR5+pPsvGV46KtA1EgOl6icuh/um59hG+DnBOIFxrH8FRN4IFmHnBE8mHmBjMsvnDTbUJ2gggwQdxt+rHFu7OcRp5ehUr61iDuRdgCVEcjsNP54VorgbrvkkcS4KlfNVV1HSx8TW8JsxCnoIF+oA5YpWb4kf2p3yrd3TBgFbXFpHzn288Kq8XaoWHeFab+l4o1yb6h0PTniKsKYU2veD8AMGk1bJVC5amSTWdgoZ3YAQAWJAHQAmAI6Y6KY3w2Kw5Kx9w/PHg7kwAB7z+WFu2VJJD0Rhp8yAYFz0w+nB67bI//AGQPiMTaPYyr9oqo3MvPwE4y4LlhaZPhA41QNyB64Hzwy2ZXrPqBOLJl+xCj0nP91I+Jtgjley9C00y3TU5H+U/DAeaCGeGbKZm6ZSrTpEjU4mRcAX3Fr2w5Q4UpuzMfcOmOcYSOIIB9leX8LfnidRPzxakkkefKTbY7lKCpq0iDAvud+uCPDkDMR6vb4lxAp1N/V+Iw/wAPu2/MfE/yGNZiNJ4oCMnf+3t6tLY9hvP19WSE8q8f4WP445h8eEa+Qh9IoH7OpLFZJWRciYO3s904zfg2V/Zk/abtrZlWmN5gSzeVxHrxof0m5SnUoUkqTpZyJHLwm+KTwTgVMd3U1NU0E+m212CnSLXAT1EYh9T/AFP0Mx7stSudKMwg2kesX92EVKxZgOjW9WOu8p7fzxFyALNHOSP17sYUgvt1l0ByzOPDr8bAX0iDE77TipZ18rVGYFZSa+rSgklhe19ovfGm8VoIVmouoIJgieRBt6icZxx7hNN69StQtoqAggyCTDH2GYxs2o02TzhbDVHhdOj3aqslPCXKrqsjCSReSYxJ7wG4YfAHHqqv6RQiTyqBuv3gs4UrAsd/MDT6+px57TfJ7cWktiVw9Vk6trWLsBz8x1xitahNUjkXiPKYxs+TQyIE35CMZBWP/wBx0+s6/vYr9F8pfkQ+u4T/AMkr+jKY3HvJ5YdyKAF9Ki2nl5HD7j9ew/ywjhWVLmvC6o0mzRAAg25+kPdi6bqJ52NXJD8Hp8sNAAmOfnbf14lUEnaT5bn5DB3gvCCrGoR4isASAVvzkgXt+jiWc9KLoY3J0N5XsRIX6wTuYQlRb7xInfkI88FaHYqkI1F2PrVfzOD2VkUwTuI6E9ORPrxN7kD0jHlufdE4hc8j7K1CC6AdLs9QT/00/vBmP+Ix8MS8vlAD4ABB+yAtvUAMOVkUyNcAH94fHl78Zr9IGcqLmtC1XCaFOkVH0yZvE9IxuPG8rqzck1ijdGi8QrUkE1HRT++4HwYziPks8lUE0nDR90eGT7IN+k4x3I09VWmGgy6gz5sMa9wegFJsIAgAevlGCzYlipc2dgyvKm+KJemRuJ5gkYd/ZYcKTB6AgnlyIMb4VVsICg84MT8j1wovrqG12M2Jtfn5YUkMtmbdoqYHEKfnRn/9gHwjC6R3wjj9I/0ioP2aO3QeIAfHC6Z3/XXHsLhHiS+THEO/654lcJSWA6so/wAWImmx9nzxO4Kklf41/wA2OZy5Lu8/sRkEfXg3/gf8sdxzNU9OUImfrlI9RWp+WPYdH4oJ8kz6Xc53eXodGraTYkwUfYDnbGfcLrQWVTP7rG8ghoF7HyOL59M9d0ylB0MMMyonpKVB7LxjK34XVqVAWeE1oXiFAEMWfqWJna9/Vib1MVr3FpXw9zRKeeVUQGdR9IErM8rDEjLVYRmHpSSLYrPBmoUkbSIMnxEyxFjcm/PAbjvHaoVWRnpmGAMEahqt6ufxxLBtvYrncI7ln4l2kYZRtY1VaiOAo5WKifnjKMzmqyjTrZVGwB54sGQzTsviN5kYgcdpMdwRtAIi07/DFqS7I229zUMvRJRQTJ0iZjeN4jqcIqZS5caSx3kR6rgH5YjIlNdBVqiyB4ddTTMcw0gb+W2J1LVO9vZ+Qx5zVM9hO0R3qVV2poP79vZCz15WtvjJc9IqsSPFrJI89RJ+ONjzKtpldO9t77H5A88ZHx/JtTrVFY3DHl1M/I4f6ZrU0I9UnpTIx4i08hix/R/LV6hMEmmf8yxyxTyw5n44s/YJ0GYbVbwGJYqZ1JsQQZicVZVcGR4NpqjQaeSC7ALPJYF+p/XPCKlMoRswPIj8QfLph2k6E2cn1ux/zMRh6pRUxdpmRBF9xzUyL48yj1bZN4bljUpbqoNoN/yxPq0eQdQf3QPL1nAzKVKiuqrUlCwsKa677jVtudwo39uCOcqKDDMB/E5b4bY2lWwDbb3I1XLpF2JPqP5Yyr6RADndiv1aRP8Ae/Gcas+aUCQDH7qQD7THzwF4n2ZoZmr3tUOTpC6dVgBME6b8zzwWGShK2Dlg5xpGSZUQ6kH7Q+YxsHCaTajBJBB8/kPVhNDgFCk0JQpqeTEA+s6jJ288T1agpOnQT+6oJPuB6ee2NzTWVproPBB4otPs8y6ZETz9L8BfEvK1DvBgcoI98/lhNGo0WSF5yQvwueu49mG85nalKnqAQmY2YwIPMkdBywEY1udOV7Ga8ceeK1v3UA3nbRPxnC6S/r34MZvsfXqZupmVaky1VBA1w0nSb2A5HY44OyuZX/059TIfxx6KkqR5cou3sCqjWPw+OC3Zz72mYiBEyeQ9/wAsRn4HXBAai4E7wSPh68Tcll9AMhhEdQecfE7Y1tUcluWfP1NWWcj+2QQeXgqn8cexA7wnL1J/tKR3/drj32x7DYP2o18lo+lOij5IK+3eCBzJ0vAHnjJOF8LNbvKSsJGnVU3IViwJE7tp6nf241X6XgP2AT/bJ16P0xiFLitWl4lqQxJHhtY3hl2MG4m18KzxuYlSSe5qXCspQooEUVSLXcg3FgSVjkB7sOvwmg5HhpnoGOr4MTjPMj9I1RTFSmtSOY8De+4+AxYKHbahVI1B05GQCOXMflid42ui1ZIS7/UttLhyrZFUepQB8MD+O8BWuml9KnZG+0GOw8weYxzJ8SRhNOoDP3WHy5YfTiLrJhTO8i55XIj3kYyq3De+wurSEQRI52kerniEuUQ+gCoN/AxX3AEA+7EpOIiNJDC+4a+/nhzv6V4ZlNzHiEkjcxI88L0LoZrfYLq1NDIjFmnnAB9pUDbCOP8AY3L5lw/jWpAkq6kQInWpsLWmRyscEcwqso8V+gk3IiYB5HmRsMOV+HOyAE6o2tynYQfM+842MdLtAzlqVMyzj/YtsswOoNRYa1aORsQejC3keXMYkdkMsyVKgALNovaY8UG4FptY7RjSf6HJs/otvBi0/dNjG/4c8Cst2RShUepTAVGEd3BJEsCPEZJAHUdeuHPI3FpioQUZpoi0UvDDbeV/lgnTRNQEJtbl1nmMKqcLqDYfLDT0igJKsLb6WI6zYEDE62KZNMsOUoUVpqxVA2w1G9jAA1H1YjmnBBVQT5KNvW0c+mBFLJlahqqnpOhMLBABM7RNjtvPtwfNfVHIEwbHUtjBZQJiYHXxE8sa9wb0gnN8QbVsLGI3vfkRBwmi7k3YgeW8+2T8cS6yMRIkxAgIytPO5BEQBcdbQRhJyJaG1G8yoDbGbGSsSLbTffAeNh+VdIiuqk+ODy8TajPIXNsO03VSQFmOe4MG4ET0w7V4Sv2QRfdoJ36iLbW8t8SKfD0Vy4HiMz5zf141QRjyuji6iYa0R9m0+R54cemCIaSOh/IWws14sFxxnJ6e/B6UgNTZ6jTAsBAAtsPZhfeATsMRa9RaY1OwUdSY/wB8Cq/auivoy58lge8xhiTAbS5Dusz19nvwitlwwufaDEdDioVu21QwEVUEn942j2fDEvg2daqXNRi2mCB7VmALCxOCcHW4vyJukT69MClVvJ7ylJ6+Guff4vlj2E10igT/APkCn1p3i/IDHsV4vihEuQ39NLxw3/qp/wCWMAYyBHztjffptA/owz/ap/5Y+fXe1thgsnJPL6HHowbGenXzxNo8j1wL1xccvlh1atwZ64AxBKtmyioehE9Y8sP0+0+YRF0VWiQDJ1bzyacBamZ8GmeUYfySB0u1wZt5bevGOuw4t9FlHbCogl1Dhd4lT8LfDEz/AOuKJA1h1kdFYeyL/DFUerYgjfriEMsDF+nsuMA8UGMjmmaVlO0OXMfWqs/eld/4gBN8FsvnxvTqBv4WB5ctJnGT5oCYH3gP17sJq0YJ6wPhhfiXTG+Z/Rs9PibiRqYat5gz7xf54e/pJpkhSesDb2RbGM5bOVF9Go46w7Dp59MOL2vzSj+tJMn0lU/Ej147xS+zfNH6Nn/pv931XwscSUwSpETsfna+Mdy/0gZkG4pt7CPkcEKf0k1FgNRUzazEfMHGeOaCWWDNapcUpxsR+vLE7LqjXAF+f88ZQn0kII10XA/dYH5xghw76T8ujaiKqodxoU+0Q2/zGMUZfRrnF8M07w7BZxDrAchGKDxP6aqS+GjReofvOdC+67H2xioZ/wCkvPV2jvBRSdqS6fP0jLe44PxtgeSKNizXEEpiXYII3YgDADiP0h5SmpIc1I/s1n4mB8cZpUoM4LMSzGBJJJuR1vzwUPZGvpc9y2kSbiDsTZdzYjljNK7O1vpFx4L2t/azU0U+7VADLEMTq1RYQB6PU4H57i9VmjvGA8EaYG+mdo88I7I8Iq5fvRURk1JTIDb7PuNxc88RHUSnmEPsF74za9jm3QDzALZmswJkBAdifQv8fjiVl3IW+/8AthGQq6zmH5msR7FAAx2r6Pqw4SepMbW5n8MWnswJFT3fDFTywgKN9/wxc+y1LwMTzP8ALAz4DhyTs+57n+Jw3/cHb8ccwjPp9Qp8wPcH/LHsNxv2myW4c+nA/wDCz/7qf+WPndawNuvPH0T9N/8Ayz/qp/5Y+d3UTYT6sMnyTMa1EHnjveYe1/uyfPC++I5KPZJwAIwqWgmMPUmXT4RebyfljhzJ5fr3YQXY3tjjh93JN2PkBvjpoHSGNjv+U4Rk1JqKLb8ji7f0RTWmFemH8AckM0gdQRa2xFxIPTC5S0jYQcinUwXYHpLHfliS2VZkLsI8JblcSRa88vji75WjQo0yaNMg21Mxlid4HQRh7MBKiKHUEoCDK7qdBUC0iIaPUPPC/JfQ7xUtzOw0ELtI5confztPtGGK9FQvpGZtb+Xr92Lz2g7O0Hqsyaqa6m0XEEXaAJ+9tf34B8Y7L1EDaFDqCIYEC12iD18p3O+GKSAcGVgtGwEg/wC18ScsqubzIE+UyB+OEtQaRKwZjpziIP63xN4ammoykATI3BuCDFvbg5OkLSJVfJDQsxtcez88MUMmAhUjVv8AgQT5wGEYN53L2EXgT78EOCdmKlYyoCpLEs2x0iPD1jVt5iYxOp0rH6LexScxliNIAttttf54sPZjsPVzFUFgadMGdTCL7woPpWjoPPGnZTsdSomFHeVAobU3KWZZUfZiPX4t8E6fBQRItczy8tha499sTS9XJ+2K/MdH08VvJjHD+BUKNIimkVDJ7xh4pU9fs3EQAMSmQMlQyZplj65Wbjy5GeWG6INNFmJ1FRqtNkm83vf8sDM3xIrqgjxhhFiNvLnyt1OBtjYx+hIqaqrC5hQLx7J9mKvUpkLTNvsD/Df5jBPO50Jmmn7bER5iAPkBgOssoLyq6RAE6jAi5m22GwukKy1YH4a2laogsTWcgDSfu85iY5YdU6gRDKQDOoQNvvXX44XwZ0aixVCgNRzOrURYSbx7sPU3FRTpZSdoOoDpYwRPt54pbZL0cyuU0gSwJ5aZIvt4tvdOLbwA6aIkbmf8WKllSKYmdJAOoAagN59GwN98Wzg2cSpQp6DyAIIgyGAMj2i/SMKm3QePkczzzSVejfhP/lj2ELQ1ioByqfJQPyx7BwlSDe4d+nJv+Gf9ZPk+PnsUW5bY+l/pRoK+ShhI7xfk2MCzFICirjd2IPlp2j34qnL3URSe9AoUjEc/bhQpGbke7EqkmogEn4fliy8N7MUqhGpn9hX/AOOBpnUynmgCf1GOVaGNUyH0WZapvVr78mp//DBzJ/Qpkm3qZj/vp/6eC0M7SzGuBZNmrArHhk2tsLbjeSPfjSaVJageBZtIIkejIaLdSu4PTFzyf0OZOnEPmDB1Cai2MFTsnMGPYMGMv2ByyaY1+HaW6EEcuUfE9cLnhlIfjlpMiz1MAsonSDp3m+5E89zB6YW7DugR6YYHbeAwN56+RNxtEY1d/o7yZYsaZJO/iP6/3OOj6PMn/Zsf+o/PfnjFgkMeRGW0MmzrAuFGpiTsF0m0czsAZkkdcezawGEn0hABHoqswpv99fyxrS9i8oDIpXgA+N7xETffwi/ljrdj8oTJoKTJNy25uTvvjvAzllRjfGeGI9Ne8p7FQxFmggHcx1BnqT0IwGz3ZsgKaTeJCAZG8F72F7AC4Fhj6Gq9ncuxJaihJEGRNhED4D3DHW7O5Ykk5ekSf3F6R06WwawtdguafRmPCeytJqVOr4nJWdJgDl9kelF+d7Wvg/UraVgKQFKsYtAllYAdNIW3PF2o8MpIIWkigbAKo/DDn7FT+4v/AGjE79HJu7GLMkuCgVD3rB5IKAgwd5KsQeolR+tyWXqCQnMj4SSRy6Dz3xbFyNMbIg/uj8sL/Zl+6vuGFx9A071BS9Ra4M57UVzT00ZnxB1Ox5G/tA26n1Ypj1ydOrcFgAOQ1WPSSPl5Y3psupMlQfWBjgyy/dX3DFK9Ml2B53VGAZUF6qtM3meYJME/DfD+ZdjTurSE5KZ3YEx7Mb0KQ6D3Y7oHTBfw+/IDyWfMvDOFucunjYKSx06ReTznfbbBfJdnajqfG2kiJ9EqN7wBE7fjj6EjHowbwt9i7MA4d2QTQ5ALxvBHlFtXiwRfL90UCpVGpWCgU2IBt6TbAArPq9mNujHsA/T3yzVKjIskSjVLEBnLeix3iANI6X9RGPYvnbY/UL/7g/ytj2B8Fdmxk0j/2Q=="/>
          <p:cNvSpPr>
            <a:spLocks noChangeAspect="1" noChangeArrowheads="1"/>
          </p:cNvSpPr>
          <p:nvPr/>
        </p:nvSpPr>
        <p:spPr bwMode="auto">
          <a:xfrm>
            <a:off x="63501" y="-1084262"/>
            <a:ext cx="2038351" cy="22479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086" name="AutoShape 14" descr="data:image/jpeg;base64,/9j/4AAQSkZJRgABAQAAAQABAAD/2wCEAAkGBhQSERUTExMWFRQWGR8YGBcYFxgbGhoaHBwYGRodGhocICYfGh0jGxgYIC8gIygpLCwsGB4xNTAqNSYrLCkBCQoKDgwOGg8PGiwkHyUsKS8vLCwsLCksLCwsLCwsKSwsLCksLCwsLCwsLCwsLCwsLCksLCwsLCwsLCwsLCwsLP/AABEIAOwA1gMBIgACEQEDEQH/xAAcAAABBQEBAQAAAAAAAAAAAAAFAgMEBgcBAAj/xABJEAACAQIEAwQGBwQIBQMFAAABAhEDIQAEEjEFQVEGEyJhMnGBkaGxByNCUsHR8BRicuEVM1OCorLT8SU1g5LCQ3PSFiRjs8P/xAAZAQADAQEBAAAAAAAAAAAAAAACAwQBAAX/xAAtEQACAgEEAQQABAcBAAAAAAAAAQIRAxIhMUETBCIyUWGBkfAUIzNCcaHRwf/aAAwDAQACEQMRAD8AgfSi9dM3mdNap3YqA6PFCh0F+agbjkb7YR2V+j+rUy61yygOhZBJkN9mbbdcGPpA4HVzPEK1OyLKEMWIVgaYtp5sGkyPLFv4c4pZdFMBVAUT7AJ9Zx5kpq3H8WOhDVuzNO0HG6bAZVVinTosom571gGMxzmV9eAfFOH1MrBKxqgCd7ATI5bj34IduQq8QqQIEqf8Kk4icW41R1FaVIMuqVeoSzk3lmnrPo+QwajxQqSTuwVVqmpUM7DljW+wVBkyrvSNqjDSG2Vl8DE9RABtvGMv4bkmqMERSxJ2USd+mNv4Pl1p0FRKbU1WYDiG6km53OMmuAsUadkvhNeKJEyQ7gm3Jjy5Wi3SMJrPeAbC2EcMo/Vt+87n/FH4YUE8Xn0xi4HkLM1YpkTNv5YA8d7HvVL1DVlytlKxe0CZsP1zxZKuXBBPX88Sq1JdEMJkRB/HGqzGk+TK89wtqQVWKz0DA/Z8sGK3Z5qlLJPTWGJ0taJJV2BM9YPvxauK9ladaqjgBVAhlAjUFChR5dPZiVmayrUpJzR1JABgKRUUGduRG+NboWoc2RMvmf2TKkVFINKnJgSG1GZBsJk36X5YeyvEaWZQwQQyXU7hSIuJt0tzxUu0me1Z5kexUIigkCCSIOkAkqyGZmDF4IgF6dRaNVj3dSaasPRYiPDMeEbCDyFxeMMcYqLbGx06bKd2z7KfswD94pVmhRfVETe0bW9uK/SR2QQSVUDmQIudjv19uNL7WZuhWRKLoTVPojbQTA1FjbfpOx2g4gVOz85VaIFNay6QTpImFK2PLYknq4PPHJ0lYl4+0VGl2aNah32sDxaFVt2ZjAj4+xThXHOHmmKtfUWVKvdl9NvDpULtCwpPwxYOzPDKtEPUaNBSySIdlJIbyiCQwg9MRu2GbrpQGXy1IqFAqVgnjINUayNJB9EaZaLeWFvd8maVp3K5keG93VWtUAq0R6aqxBKmwjowkEXwe4R2XrUs21IVXFKmWIeJDBoBEG0lZkH7p8sDKSOE7lT32lVIZVMfZBkG9iYmOXnjQ+EM7UqJqlQ+nxE7tAYEnlMG48uWFuUl8jMdf3A7KdiEp1Hes4dACRAKkOPtG9hzBBw5xPIqun60E6uSDXyFyP4umDGd4mukAXWokSNgY5+/FfzKUgAq1NTiBp1TzE22+yJwS3exQkq2OVkVcrmGFvCx5z6vaZwA4P8A1C+tv8xH4YsGffTkK07lT8W/mMV/hH9QntP+JsMithc+UF2Fh+uYx11lSQd2M/r2fDHaRkCfIeq/8seWNA23/PHHMuQX/hlCebn51ccwp/8AlmX/AI/xq47ipcIWRu0fDu9zlT61QQFOjUNVkUzG/LbynmcRa/GUNE1Q4dAVGgCSrzYHnckR5gY92v7VaM7WybUlYtTV6dRoCp4SWLT0AJEc7c8ZS1Nld11mCLqCY9I6ceXKH82SexqyaSX2pmpXFUx9Yob2AaQTuATGwNrYBmhcYsVairUe8epqqlioX7qAXJ6biAOmGOCcNFbNUaRMBmAPquTiiG0aZj3ZaewXZ2ulRa4peAiAS0CDYmNzafhjTK1CQfbh/L0Aq6QIAgAeQ2x6uPCcYOSoHcPozSBBPpObfxv8MOChJwrhX9Qvrb/OcMcb4icvReooDEaYB2uwBPsEn2Y1I05TcHUnQkerYn/NiZUy5BH69WAPCuLuVqd4QWKlwQRuABA/dJFiYkgxvg3xPOiNP3lNvKDMYFNMy7G69UIJZgJgDoTFvkfdgbnAiVqVWRGoq3isRpLyeQI079CRh7JcVKqKpCmwDHYhbHfkbyVPSMVntAtSoG1FyC86WY/bB0jSTpAtN+TDa+Om0oajJOlYU4lUy2YKuqd5U0uqv3b6vqzpta4FRhfaRPLEmtmaepy7KAW1KWsPCiAwSLG+29zbfAfhvHqlNQiyawuysyBGhAwJgfdtAO6jeSSxxrivfqqSVZgr6AARIWbeG5MraeeGRjqSafJ0d1YZ4tnYXRoDd74Q0r4WEAA2O4ZhuLT1wCq54qwoMwV9MtoEzIbw7jSSAOkTYRfEKrmix1klUf6tdRVUY6Y0zyBEwxm43mxTl8wWzCd8ushQxG9yCVUN56hewEETbEWSU7aewqc5J0TKOdaoFgLT02po0eGFVWJNvDcDeRYdZV2oquhSNtOiQTZiV0kwOikSY38yMOMFzGpQw0rBURJ0m8wDynYbn14G8IpgtVoV0+s0fUygiPED4zHPSI5b4txY04amyiMU4c8j/ZfKFdVaqxRiSq2udIOtTyuGFt5UHlh/ivGitXvXjQpJHhnwWm4uxBPLEXPNmFXVl6RNNJ8RLSwJ9ICRz1CSLADziRxZ+8SHTu50JAtJW5gGSAA0GTzAG04Go44vyK10YqxxakhekHVWRw009QpfdNjqgixCkjrYjAZ+ElKtOB6ZDGZJCyIaTykmRuNJ5GzGUzNY1RRRTTflqX0hEXJFxH44l5HvBmIqDUFZkFSRIQDUBpUCJ2mTt54P089EWuP/AE3FOotUTu0x05GpFrKBz5jAPhLTQp8oER6mYYP9plBydTawB/xAYAcJEUafqJ/xHGLgXP5BvLjaB0/lhh7aRyjD9Eyfd8jiMbgx5Dby/ljjmXmp/wAry/8AF/q45jlRY4Vlgfvf6uOYq6FlS+lPhzHiRqlfq+7RZ8/Fv8MJ4X2dpnK1a9cEB1lCN4WT8THsHni19r+H99nSpVtPcrLfZ3fn97bEPjqZhqVOjl1BplArE6eQgC/lecedO5ZW30bjj20VbMZjL/slSlTLhtWsawL8okbWxB7Kpo4hRYifEB6pEA++MWPhfYckk122Horzvzbliw5LgOXpOGSkJ6mSesifPBp0Hpb3LKKk4irn1cOF+yYPTcix5iRH6GOZszSYb2sBNyLgWk7jliuPxJloE00AY6UXUCBFijNYEysmwg2wSp7DUr2DWQqkZZSBJl7SB9txubcsB+0PFAw7ooTMahrjwmbgg6XNiACTflhnszx+pUXu3pgaFLalJ3LTBB2B1yIJsMD+1nEtOqoiQQhUvCkEHkQbmCZHSJ5TjMilDbsCaaEjNatWl20rqDIoDaeZEbzE+I3tyF8eq0q51V6WUqMzkkt6MgQBGq6jSNlnf1k0zI8MrVm1qjOALaWWQSDGttlMH7V4i2Ll2f8ApArgGjVpO1RGAlRIAgWJG5wrF6fyNpyERWsFcSzrlwKykFwQvdQEEalaxPKxk8vhPyToKVX6yoUGhzrDMyldCySGIAjUQoF+pxE7W5lhmVDKBqTvKSQPAWJ1M4Wdyu9rQOWEZWm5pzUqBgwYGipJVxeCBMEiDcCOpwE04+18AbptCMxWBE0agVRJZSgKEFixbxADnMz9nfDlbihBJZFJpqr02kqqsyK25MbaSAZMAAbiYeSywHeJu5uKbA6VDKyknURBEjaxE9QcG8tUoLrK1y1RhBQKAAoUIIeJAACzBg+7G+bxqo2GpfTKxxYA0qT5cSRq1hAwAb0dQa8SPSUH7INpwXTIMMtTq1DT7xVsCNzIQFiAZuuwEnUd7YVlO/qVDTpUw1JafjXSAukzDFtI0yLc5A2tj2eyFVzpqOaNMKRoBUKLciAPCWBhTYDp6OGxjGUVHVzyHGEWkr5BeRYCqWIVVXSSyyPEZ0oZA6MT4dhsZGCZ/rD6Lwk6k1WXRA1b6l1GZX71pM4G5qh9StQFSVuQzgaWACsDNmLFdjyK3w1WzrrUDACZkGzWEGCLgyDBOxFvLHZcMobLgyUXDboteQ7RE06ixDJIDgkiNUjceJrercmIOGjkRVolw7MZYwGmSfQHW9o8tsMDLu9MNURVUsfBsFMgXUGLELy6DELJd9SqNRWo0Nc+JSpCpJsdiSDAj7RBGDTljqc90OTlCpPgTmOJutTUTNakwCM6v6EDSGi0nV8rzghl8yygsWjWAH5AsCokAmIHivyLG4m8Sll3LHvKc1CsqpaZO4PhkWJEiRMeePU8++sSqkIVSBY2u03kAlt+oI5DEU8rm/wJ9cm9x3tDmi2XqqukroWCrajJdCRYWgBpwJ4RajTmNj58yeXrw9m3arl6wEvUciBAhTKkgMTYwT4YtESSAMN8GTwEHanTBJkTqNgIO4J3jb4Ypxz9u7C1WwxQaSB1+EA/nhFNdKknkR+OPOo0HqJPww1TqeBj7f8AMMPDZe80Z4Zl/wCL/Ux7CK3/ACrLfxD/APpj2KVwAGu0XpD1fngZQaUUeQ+RwS7Q1B3gWRq0THOPFeMDqTeBfUPliHJ82Ph8UPaI9s/PEAs7VqaKYDKxnTMFdO97C9rG9rYnPmEDAFhqg2kT7BgAcpUfMFmINAUwoUxdiZOmPECNImbGR0typPc1ssysQBF2Ene08hMdecYqVVQKLFSykTr0km6ESdJENERpgRqseZOcR4i2XpGosuVjwkNa4kkqsEASeRtvOKDnM/Up0imWqCqlpIHiQkKpGrmG07mDbC5uqS5EznRF4f2gqUA7r4mePDEzeTaR0Yb8+ePZXP1alTXUolbDSRpCrcay4N2tPMRbELO5kd27UmVCCDsNV7NaSvpC5FhvztGyvEauqm1JXq1amkEEnuxFwYaQdpJ2seuMSbJY6uLJOdz2gMO9DUwAGpDoCxXUYAUhjfTcgXHPF74f27p0qaZUDQ6gKOXkT0NiCGvMgnFd4rwJKGVaqAnfsfHWKE+mGLGLhQdtud+eBGbfLvR10qgDUwgalZSoAglSQNQ1REHeJ3jFnp6VlONaG1IL9tsuprrUJVBVQa1aYZlGjYSSsKCIETBJkDDXCsiVUqoTugNXeKWLrcMQCSJBEzABAIMHZh5ztIOubqE1vBpVSFAJUG7KwI9ExBMSQb74nZbtIc2WelRYVGEK5LEHYAGICWlRylvIESZnqdx4FutWwWoUHSl3RFMrqOtxqkllFoMxpYdfLngXUY0jUJkqYBZGCwDddIgH7JmesdDh7iXCzRTvqZkh7vqAmbiQfRgAAz1Udcez3GGqIkwGt42GnVsKgF9BUTJ6mIGI1G9wGO1OOvRVWpVEoKwIKkDWfEbkHSsGbSbaTaML4dxE1rux1qAtwJVNJERzES08rmL4G8RVSwpqBDIH0imDUGnT6Lm+nSA3nJMQBiNl1qIzmi7vpRnbUxDqNIYzzB8+se18Y8VsztTTC1eg1FagjUXEU6hW6htUEbgyAAT11Eeb3Ecg/wCzpWKhnpJ4leI0wZMkGTAQjT989cMvxOiMqpVnJBB0tHeSZkGSNQBZth9032xGWjXdENPvqZBA0usU/E3K5N7SNM89jAsyPRGK5+/x+irJKMYJLkmUOKTRUrT1OAC2kNpFhIImWAPkbwOWB1TNVqdZEqyabkFQJ0hTJAiQCQVg2kwcTzVOWLL3TISA/iVlRRLaiAYJEbcwdVz4QJ9TM99TSoQKgIkEA6NJOkQrGfSG8DbzwlRnmtOkgYp5dm+AVSzi0WZRKliV1BdVTSSdRkm5mB0N/I4kZLh/dlq6gUiobTqkobQW8TGZGwBjxG9wS29EVZVwp7o2cWIRdRCNaAAOuwkbkTK4PwZMzTptWfvaMFaayyRMeKdQgyR4SDGn2YTDA8lpMVHG5N0Q+BZ4CqrIiM6t9ZrPidnVtgYCm9usHC87UBginDMzFm5MZO0bWNwb25C2FnJqr90ylmVhT8bskgyTAm4WDMcmEAgYVm61TWBSeTJgKsaZMQDvbYbbR1xtpZPajrp0hktY9I/EDDYP1W19QHsgn9evDmaOmdRIPRgBa5k35x0xHDyhIuJEeYg3xWnaGl/rf8ry/wDF/qY9juatwyh/H/qY9ipcIEV2yzSrmqUpJ0ekD6ILMDPlIGGsswFNZ6CT7BfBPtXklZ1dhJCR8W/M4BCuqUk1EAALcny6+7EM1/MY/GvaVPtLn62t66N9SSpQqdrWJmymUMn1dcTuOJXq9wms0kNIu7o+le8gHSYMsOgsLm/Q5luH0f2Sowpg6i5DBSUWCwgTOgxc2Xe1sVDiHHTUZKYUNTaNOsEo2k6RpiWjUJ1AAnbri2fVL/oUnfAZz/HKn7CqMkksELOQ6uNx6L6ydIBkgzGxxTuJ5x1DU5OhY1aQqtBE7gANp22E7+or2k4/FGqr011XWFYvo8BpmSAPCSZjoADfatvwyqKYVRUq1XALA3ItqIg+elSOZVhyjEUtMnqIckrew9ke6/ZqhZuggRrGwEr0abQSOsG2LV2Y4UaKAuPrGPtA5A9DzMbbcpIPsR2UcsK9ddOn0F0wdz4mHXkottPQ4vEEVADYROm9hyk7TIwjK0nSLfTenr3tCuJZV6lBlUS2tLRfY7dNxJ5Cb4qGd+jNnqFtceKdrNKg+GDbxSpkbQR0xfeDZpS1RDMG4MGJFiJ/7f8AeJ9xPPd1Td7SBK+Z2H+IjDYyaqjZ41Jtsxz/AOmqzZcVaZJ1MJplvEN46KeQt1GD6cN7jJZeujkstQVFAWmGUmWKq2nW3MFSSPSOkRZ1eJpTpsrkG4aGnxwdQIO2oETeCeVxBIcGy+Sz6NSEUnKldaqvhB8LdLnbcgg+8kpzdV3/AKIEpXVDdLPFKpZ640V0FQJpDK8RqVXjTqUbgrB8iBDHEFzTVVGVOiiAIKhQosJLSN/X7N8EOJdjaeXNOmhNTTTZUqPOohhAWNgAxLCPuEYFcY4pSyNDRTq97XNgtgBIvPOB8eXkjT7tK5Mm3dD+Q4cc3RBZFlftBtNR4k6i0EAmAeY9hjEfhOWp0KsUg6VEVlerJdKilQA116iTGx6/ZHVs/mqOkEVaauF0mojU5IDXEgrcmbcoH2QcWfLlii1agBqXFjY6VWIglZgG0cpmQcHLHOEG7DUdiNw7hxo1Klas+rvVhdKsxSbgmVjSCBMXkLbnidmeJmkjAV6feSAvpCmCQJBaAQwIDTJEMRebA/2nNmsxVRomBqVUHiAK7iWHi33N5MzjlbPV9XcuiVGqlNIA1zaAAtoOoKs7TF7Y2DlGV7AJtdBXPZ9XY0MwXBZJWsuwAZiNKMQGQ6I9IeR5BOUp06WmazlaaqFBOhmA1AqVLR6EgKSRIgztiDlOzT1C2uq/ggUx3akoHGsEhjYGDt0JnqVzOZKUQlRgGRUD3nXq1aSARz0m8WKzay4HNlclt+YbnbBvHckwzD0stTqVAqlZJUam2qEiNT3C+L90WPORR77KUycoVqISWZWDDlBVQwgjwhi0gmLThizUy8hGOoXLS0WvAiFiykmdR6EiTkqtNkgOW0uNMkQRAk6SSdY5coJ2wPlceDFJoH8Z7S08yp7p/rbP45XkE0htpAIjlznfEzs7xxl1JWRS2nu0IKi41IJbYroKQeXQycRMvwanTr1KhqXDhgzRp0bQTc8yLG4IEYfzOXdiGQAU3ig2mIJDWMCB9lRqjxe3GxyqPx/zbOWRoL8b4apppBpt3lM6grSGA9EgQIYhSCQL6fXiHlaaJk2KktUQrAIBXQSEEqo8XpDb/daVaWpjWI1CFAllACiADAjxMWYmZ9GcNVs64Z+6BWkzxTbcOhuYJJMgweUSOlm4s2p+4dHJb3LulInhlAOysQ5uuxg1QI9mPYfMf0dRj73x+sn4zj2L7sx8krtxW0Uw2oqBEkLqMah9nnv7pxXaiMcqKjU1KhdTB5UKFmZIVr+Hpgr29Betl6ILAVJBI9a7fvbgbXOGeKds0yzJSRXJVJKMIaFABMGAZsSSQNzIwiUdUm+K7GQk6pGX5riGap0+81utDMtJQNCxIvpUzBWLkLNusmXwfMmnRrui0yq2UaibSG8IiBEjpeOcHDedzFPUKbJrDMW1AhiP6xrsCAQAxOkeE6JHnC4bWoaKtNqhNEwESfSrMPITpCWkmLGemBeZu0uBKyNNkzK5d2y1TMeE6SpWmTp1AETsJbUbRPUYhcB7LNmq4qVnDLZmGrxTyQxsN5jkCOdlZPJ5hqy0FaSwBZwJVEAGoz97VaOvXfF+4HwFMtTFNLk3c9T6uX+/XErlKK2/aGYMWp2+Ahk8paeQ28+pxF4rZzN1AjTzZj8hufaPaWFYKoA8/b/LFO7S8e7uqqLBcweltQHvvYeWE6elyeipdvgs/B1hbi+59ctPzOIfajhLuhFMltbppWIiAZv5tBO0YZ4VximFddYL0gC/UXYn3THkbHBbJ5gVkDo3QnpKm9uVxgk3QMkrZXOKcCy9KjFdGJAjUCQSxPuFzYkGOc7YouXy3c1lZNSqHKi9yjAB7gAEjvLR7RjZ89w9aqlXBKsCD6/XyPP/AHxnfF+ytShqY6R3fip1JmINgQRBY2EERN+WKMWRx5JcsO4o7xPtMyd2KwFVqaAsNLwUcXVjBAe7RIiV5bYHv2fpmvTz2WTVTd1NJS6kBgQLgXJBBMHbnMYkdqGp5fRV7lHbSF8cxdmMyLkz1nnzjFe4b2tPiCUqa0mYF6YveZLqTcFl8P8AdHScOwT/ALn+pNjyK7lwa72JqmsGp5gUqvdEAGzrMX9ZuQT1nAHtJwalRzdWlQXu5IrAhTpRisHRBjTcsV0gAtvsMBOHfSrRpViq0GpUpgMCCxtEsADERyDbnewwT4zxfvqqVVqUmLL4gBLOrCxXTeANMDlB6wc9XNVX2FmnFu0V8o4D06VVnSnVNQLEkSfCHbTHohhuIM23GC3CuLUu91VZSvUVX1KrD+8CBNiNja3mRhrJGipfvG0OyaDJeXHowoTd7L12HU4TnX7ukHRhWpggIBEgE6vs2G28co5jEepNV9iFIbyvDa+TzBqpUSqnhHdqzyaRkAmRErE2kAz5jB+lmadRVcMHZmKorcnm0BragNVxO++2BiUk16z3iKafoABoMrID89iYnnaL49SzCCoVBIUaoI0gwLkgEEajawB58gcZl1Pn/QTRL4xwyie8RaoRlYVCNQgkBmY7yqqCdj5XiMAMllzQbU1MqTYSRBPIKTsZ5yfxwQWsKepjqGoXimIYiJCQZUkgHnHURhNfOrmqCgNLgiSdKiDKjUNh4gBM879CCbqujDvGcgwqI4qCD9lgRYgqJP3hyJ+7q2N2GGYotos4pvHjgLCixMECQAARzCg8rS6+bIonWoWmUMPqWNanSSSbEarkWJOkdZG1KYLQdRdBP1hXTD+O8gtckaViZIEHHR1PYFrfYfzvDnqU6p+0JidIDywlQZkWvPlhvhrECat1pnwKB6UkI4JJ8FkmI+zeMP067DRURt10qtIl3Y6IclZ8P2QRI9O4EWj1c4xoaUQs7MrHc6VIYbm0ElRtuBvOCSdJGukaZR/5bR/jOwI51ORuMew1w9weFZci/iN4ib1Zt6/bjmPVh8VX0hq4JPb3hmtqdU1Cgpq0DkW1IVJ22jrgc2Qp5mkjt6USXEEmY1AzMg3ke/BH6S86lPLw321ZR5yBz5evFW4DVNXK1Mq5HoGmHiZBsSeRIBxPObjldMbGVbFcqZFXLVFIJPiUDdAGhIBFk9ErI2t6ofFuHalp/V6qlU90hiYgc1iLDwi1pNwBItGc7MI6mmq3XQHqMDCEmW0hY1vpKzPoqImTAR2a4KKa6yzszCwcjwiSYEEiD1k223vNK4+9sXDBKcyT2f4SuVpKhOqo/pPzZgJMfureP54sNBQAficDsqkuXNzsPLrA5AYmCpaBhMZW7Z6jgorShrN1jy3PyxQePFVrGqT4liDzHQj97p79he2cc4oKKbgsZidp5k+Q5+7GYcY4jqJJMibTuxPP1n4YZityByUo7kehxt6dcVKcatiPslTZlbqCPbN98af2RzY0BkYtTfqbq0QVbzEAe48xjLMvRi5Nzv8Al7MHOz3Hjlagm9NiNa/+QHUfEW6RRkSapE+N07kbXQYwefL9fr5YAdswGytRCLysg77g287fPBDI5oMqlGBVgCCNiNxGF1MujVCzCdQ0kcoMDbE6lQ+UbsqlHhgz9IhtaQmg6Yu25iZlZ09DJAm04pLdmqmWaommnVViAHGvwj78KQAJMXJEgcjjWeMGllkpqAE1SqxsB9qfK/vYYrNfMK7uxYU6ZRkDMDFxpFtyATP5ct8jg9KXJ52WCjSiUHO/s9IOrqWrsylHuFKsik2FiQdtp1+UYkZZc5lxVQKoWbsAkwZ5nxcj7jGJ3Gq2XXue80VZkTTAmnpgghpGtSLjxA2MjliT+3FtFLLJUZ6wCowvqgltLaxzgz5G9rYc9WyaENPsTR4fSZvrah7wgA1BUJdmAAHdm0yRa0Rvh3hmZWmRll1kFr+EEGCRE72gg+eAtTXQc66ZRpMiywRuCIGkjpAwYUUSKdepWpnWASitLGSu4F1IAv109d0Si3ae4KTDuSpnXNIMquNoJg3Nk9EO1/EJ2HngfxFqdCsgVWWtIgvUUqQ0iXBMCxPMaTpwXTKzTVkqhdA1rBmVA8pYi5g33NjgNVSjm8m1Rml01NrVizltocNssGnzsoF1jC8f3JDEn0eqccCR3wQXAuQGm8xC+ExuYG4vywSymdoECkzU0qXUygVS0C8XGqIsW/lQ6mfqVQ2TrKoNM2aoAXUgjwhzdQbgkyBbYXBDiHD69s26mohRTVanpMMsK2sC5OlCSwgSTfD/ABKNK9wk6DHaKjl6Lp3rqqhNLKoZmqTJ1XAQx4gWudpvbEnL5RKtEDK0wRImrqhotqA56uRmLE77YqXaftYj0EooqOrCbgyg1TAn0WkDaQBa8mGOz3FloZdnSo3fC6pJInWpJ0g7FAQZ5fDPDLQn2Y0myzcZpZwU/wBpVK1MBmLFSBMAAEpZtJ8SyJERyx05w127t9DKY0NdXGvQRqAtZl6XPLliPwj6RKopimaJqB9R/rPEJMAEabrfc3vvjnBabE65OmdDA2idIiNy0qvqMevGODWz/I6r2RpfDkC8KoAHUBUa/wDeq79Dj2HatZRw9IO1Zgd7H6yR6vhjuPTSaSX4DKrYb+lOsvdJSYgGoHA6+EBiR52wC4F2cpUKasmtnKySzE7gSI2wf+k+oiU0ZlDGHA6geEtB5bT7MDuA8RFeirgQpEAHexAvFpxHl/qP99DMdC+I55UHdgiTuNt/xNz/AL4YFSF9eK7xfh7JnSxMqxLIed4BB5WM+wjlbBJ8zyHTEuXk9DFwS6NUKvnOBmT7Sgmo1tFOwjcsSwA9Z07dCDiNT4gKisQfCsiZtPXAcNYAfKLncnzPwGApRTsbFOclp4OcTZ67kkxO8XAA2UeQ+JvgXV4GHHeopIS1zOo3lgOUWEevpgxRpa5UeiPSPn0Hq5+zBCmsAAKIFh+owtZpR4KJenjMpWjDZpXB6YOcX4dpOtQQp+B/I4GkDF0J6laPMyQcXTLN2H7S90/cVD9W58B+4x+QJ9xvzOLxX4qtKoEYwW2t+OwmY9wxjzjFmyHFWzNFaTt9bT9Fpuyc/asD2X64yUE9zoza2LNxfIV81WChT3agAMSNI+0WHPnEb+H3FMr2epUaRWA6sPrSQJJ6+oSYHISd5Ja4PxEqo1WOxPLUOflOC+TqhpBO5I2F7yPbf1H24C29jdKVso3FPo6pd6joW0zLUgd156Dv0B3gGeQmb2OyzLXFIBRTpS1NWMvSIDK1zuCKhEzgVxvjxXNg0lBakSUaCSQsqQZMBdxysbnEPI8crVqg+qpHuK1SsQSSGB0BgbeLQoZ5FyORiDfiklH3ckzcU6XJb+2/YVM5UNRWKvVUKfCCuoFdNQGZAiAdPIT5HFs3xV0ZUIX6rwzBk3kzNxaBAjbrjX8xnuItmGqkUWo1FChdTwkarqRpa4YgkTcg8hFVH0eZfU718wADsNQSDfeSS3KPjOFa46nfHQt4m+ENdlu2FLUtTMaqbU1ARaaakdQsXmWV9QJkGDqiFEyA49xNa9WrURTS1P3q+cWuBYNqJaeV/Xi18M4Vw+gTqqLVWLACq195tbyj1HEqvxnILenlVJO5NJLj1sZGAuEZXFBrC3yVjsznqVfvKeZp+KoAFzCrqek6jwnwidF457AbbFuw3aKolCtl3o1alQSVgGIYXQgxp8RN+jeQmYO1qozGnlwusRGuBIiDpVdx5HmcQn7S1ZJC0kJgEhJJjaSSZwE2pKmglirsADspXRqb90TPhHh1QeUqPR9u3TpPXsn3bB66qtFXAZVk2MgtKzABib/Ddytxuv8A2z+yB8gMD8xmna7szfxMT8zhmuTNcI0E2oUspmGFNQ7Oh0Pq1G8ag6zCmxEkbEW54cQLQenUdW0F4YKADB8QuSRqty3C774B5ao6uDTEsbRFj6/K3liw5PKNVhajAEOs8kHiAOqbm3OfhuKg1JMmcWpbGm5mkq8OpqkFRV3CkTZ9weePYTmMwH4epEwK0XUqbKwNiBzBx7F+4x8sn9vtMUg0Q5KSYtqKDn5fhgdSKqe6FigFh09nqOH/AKVcia2VCaioB1Er6Vilh7z7sVzsdWqPSLVV0tZbkXAWB53uYOIcyrK3++Dcf0TuKZUEg8rH1Ny/L24h5/JjQ2lirQdx8uhwcztMFY6/kY+OBC8JLUwKuoE2IViB03HlhLhuVRnSKPVzehdE2nlzPIfwrA9Z9WGK9cKpJqIDBPpAn4TfFh7S8LyyFKQXQ7XDy3ojwhZJtPqw0rUAgy9bRTVZUEoA7tuGk3YC488DNLVuZ/FaFpSO5fJ92icwfsx1Go333w9TKHYkcogGPXtha0AFVQQdIALA+yepnzwpKAB9Lz5b+0bWjED3Z68H7RbcOkEWIIg7iZ9WKtxXgz0WgiVPokEGf5jFnz5qJSerTGoqdRUxcRciOYCgwRsDirZj6QadSmUq5c+TK4JBHMSo+fXFWCM+Y7oj9TOHEuSB3eEoxRgykgqZB5g4YHaGmdww9gP44cpcRpvZSZ6aT+WLtLXR5+pPsvGV46KtA1EgOl6icuh/um59hG+DnBOIFxrH8FRN4IFmHnBE8mHmBjMsvnDTbUJ2gggwQdxt+rHFu7OcRp5ehUr61iDuRdgCVEcjsNP54VorgbrvkkcS4KlfNVV1HSx8TW8JsxCnoIF+oA5YpWb4kf2p3yrd3TBgFbXFpHzn288Kq8XaoWHeFab+l4o1yb6h0PTniKsKYU2veD8AMGk1bJVC5amSTWdgoZ3YAQAWJAHQAmAI6Y6KY3w2Kw5Kx9w/PHg7kwAB7z+WFu2VJJD0Rhp8yAYFz0w+nB67bI//AGQPiMTaPYyr9oqo3MvPwE4y4LlhaZPhA41QNyB64Hzwy2ZXrPqBOLJl+xCj0nP91I+Jtgjley9C00y3TU5H+U/DAeaCGeGbKZm6ZSrTpEjU4mRcAX3Fr2w5Q4UpuzMfcOmOcYSOIIB9leX8LfnidRPzxakkkefKTbY7lKCpq0iDAvud+uCPDkDMR6vb4lxAp1N/V+Iw/wAPu2/MfE/yGNZiNJ4oCMnf+3t6tLY9hvP19WSE8q8f4WP445h8eEa+Qh9IoH7OpLFZJWRciYO3s904zfg2V/Zk/abtrZlWmN5gSzeVxHrxof0m5SnUoUkqTpZyJHLwm+KTwTgVMd3U1NU0E+m212CnSLXAT1EYh9T/AFP0Mx7stSudKMwg2kesX92EVKxZgOjW9WOu8p7fzxFyALNHOSP17sYUgvt1l0ByzOPDr8bAX0iDE77TipZ18rVGYFZSa+rSgklhe19ovfGm8VoIVmouoIJgieRBt6icZxx7hNN69StQtoqAggyCTDH2GYxs2o02TzhbDVHhdOj3aqslPCXKrqsjCSReSYxJ7wG4YfAHHqqv6RQiTyqBuv3gs4UrAsd/MDT6+px57TfJ7cWktiVw9Vk6trWLsBz8x1xitahNUjkXiPKYxs+TQyIE35CMZBWP/wBx0+s6/vYr9F8pfkQ+u4T/AMkr+jKY3HvJ5YdyKAF9Ki2nl5HD7j9ew/ywjhWVLmvC6o0mzRAAg25+kPdi6bqJ52NXJD8Hp8sNAAmOfnbf14lUEnaT5bn5DB3gvCCrGoR4isASAVvzkgXt+jiWc9KLoY3J0N5XsRIX6wTuYQlRb7xInfkI88FaHYqkI1F2PrVfzOD2VkUwTuI6E9ORPrxN7kD0jHlufdE4hc8j7K1CC6AdLs9QT/00/vBmP+Ix8MS8vlAD4ABB+yAtvUAMOVkUyNcAH94fHl78Zr9IGcqLmtC1XCaFOkVH0yZvE9IxuPG8rqzck1ijdGi8QrUkE1HRT++4HwYziPks8lUE0nDR90eGT7IN+k4x3I09VWmGgy6gz5sMa9wegFJsIAgAevlGCzYlipc2dgyvKm+KJemRuJ5gkYd/ZYcKTB6AgnlyIMb4VVsICg84MT8j1wovrqG12M2Jtfn5YUkMtmbdoqYHEKfnRn/9gHwjC6R3wjj9I/0ioP2aO3QeIAfHC6Z3/XXHsLhHiS+THEO/654lcJSWA6so/wAWImmx9nzxO4Kklf41/wA2OZy5Lu8/sRkEfXg3/gf8sdxzNU9OUImfrlI9RWp+WPYdH4oJ8kz6Xc53eXodGraTYkwUfYDnbGfcLrQWVTP7rG8ghoF7HyOL59M9d0ylB0MMMyonpKVB7LxjK34XVqVAWeE1oXiFAEMWfqWJna9/Vib1MVr3FpXw9zRKeeVUQGdR9IErM8rDEjLVYRmHpSSLYrPBmoUkbSIMnxEyxFjcm/PAbjvHaoVWRnpmGAMEahqt6ufxxLBtvYrncI7ln4l2kYZRtY1VaiOAo5WKifnjKMzmqyjTrZVGwB54sGQzTsviN5kYgcdpMdwRtAIi07/DFqS7I229zUMvRJRQTJ0iZjeN4jqcIqZS5caSx3kR6rgH5YjIlNdBVqiyB4ddTTMcw0gb+W2J1LVO9vZ+Qx5zVM9hO0R3qVV2poP79vZCz15WtvjJc9IqsSPFrJI89RJ+ONjzKtpldO9t77H5A88ZHx/JtTrVFY3DHl1M/I4f6ZrU0I9UnpTIx4i08hix/R/LV6hMEmmf8yxyxTyw5n44s/YJ0GYbVbwGJYqZ1JsQQZicVZVcGR4NpqjQaeSC7ALPJYF+p/XPCKlMoRswPIj8QfLph2k6E2cn1ux/zMRh6pRUxdpmRBF9xzUyL48yj1bZN4bljUpbqoNoN/yxPq0eQdQf3QPL1nAzKVKiuqrUlCwsKa677jVtudwo39uCOcqKDDMB/E5b4bY2lWwDbb3I1XLpF2JPqP5Yyr6RADndiv1aRP8Ae/Gcas+aUCQDH7qQD7THzwF4n2ZoZmr3tUOTpC6dVgBME6b8zzwWGShK2Dlg5xpGSZUQ6kH7Q+YxsHCaTajBJBB8/kPVhNDgFCk0JQpqeTEA+s6jJ288T1agpOnQT+6oJPuB6ee2NzTWVproPBB4otPs8y6ZETz9L8BfEvK1DvBgcoI98/lhNGo0WSF5yQvwueu49mG85nalKnqAQmY2YwIPMkdBywEY1udOV7Ga8ceeK1v3UA3nbRPxnC6S/r34MZvsfXqZupmVaky1VBA1w0nSb2A5HY44OyuZX/059TIfxx6KkqR5cou3sCqjWPw+OC3Zz72mYiBEyeQ9/wAsRn4HXBAai4E7wSPh68Tcll9AMhhEdQecfE7Y1tUcluWfP1NWWcj+2QQeXgqn8cexA7wnL1J/tKR3/drj32x7DYP2o18lo+lOij5IK+3eCBzJ0vAHnjJOF8LNbvKSsJGnVU3IViwJE7tp6nf241X6XgP2AT/bJ16P0xiFLitWl4lqQxJHhtY3hl2MG4m18KzxuYlSSe5qXCspQooEUVSLXcg3FgSVjkB7sOvwmg5HhpnoGOr4MTjPMj9I1RTFSmtSOY8De+4+AxYKHbahVI1B05GQCOXMflid42ui1ZIS7/UttLhyrZFUepQB8MD+O8BWuml9KnZG+0GOw8weYxzJ8SRhNOoDP3WHy5YfTiLrJhTO8i55XIj3kYyq3De+wurSEQRI52kerniEuUQ+gCoN/AxX3AEA+7EpOIiNJDC+4a+/nhzv6V4ZlNzHiEkjcxI88L0LoZrfYLq1NDIjFmnnAB9pUDbCOP8AY3L5lw/jWpAkq6kQInWpsLWmRyscEcwqso8V+gk3IiYB5HmRsMOV+HOyAE6o2tynYQfM+842MdLtAzlqVMyzj/YtsswOoNRYa1aORsQejC3keXMYkdkMsyVKgALNovaY8UG4FptY7RjSf6HJs/otvBi0/dNjG/4c8Cst2RShUepTAVGEd3BJEsCPEZJAHUdeuHPI3FpioQUZpoi0UvDDbeV/lgnTRNQEJtbl1nmMKqcLqDYfLDT0igJKsLb6WI6zYEDE62KZNMsOUoUVpqxVA2w1G9jAA1H1YjmnBBVQT5KNvW0c+mBFLJlahqqnpOhMLBABM7RNjtvPtwfNfVHIEwbHUtjBZQJiYHXxE8sa9wb0gnN8QbVsLGI3vfkRBwmi7k3YgeW8+2T8cS6yMRIkxAgIytPO5BEQBcdbQRhJyJaG1G8yoDbGbGSsSLbTffAeNh+VdIiuqk+ODy8TajPIXNsO03VSQFmOe4MG4ET0w7V4Sv2QRfdoJ36iLbW8t8SKfD0Vy4HiMz5zf141QRjyuji6iYa0R9m0+R54cemCIaSOh/IWws14sFxxnJ6e/B6UgNTZ6jTAsBAAtsPZhfeATsMRa9RaY1OwUdSY/wB8Cq/auivoy58lge8xhiTAbS5Dusz19nvwitlwwufaDEdDioVu21QwEVUEn942j2fDEvg2daqXNRi2mCB7VmALCxOCcHW4vyJukT69MClVvJ7ylJ6+Guff4vlj2E10igT/APkCn1p3i/IDHsV4vihEuQ39NLxw3/qp/wCWMAYyBHztjffptA/owz/ap/5Y+fXe1thgsnJPL6HHowbGenXzxNo8j1wL1xccvlh1atwZ64AxBKtmyioehE9Y8sP0+0+YRF0VWiQDJ1bzyacBamZ8GmeUYfySB0u1wZt5bevGOuw4t9FlHbCogl1Dhd4lT8LfDEz/AOuKJA1h1kdFYeyL/DFUerYgjfriEMsDF+nsuMA8UGMjmmaVlO0OXMfWqs/eld/4gBN8FsvnxvTqBv4WB5ctJnGT5oCYH3gP17sJq0YJ6wPhhfiXTG+Z/Rs9PibiRqYat5gz7xf54e/pJpkhSesDb2RbGM5bOVF9Go46w7Dp59MOL2vzSj+tJMn0lU/Ej147xS+zfNH6Nn/pv931XwscSUwSpETsfna+Mdy/0gZkG4pt7CPkcEKf0k1FgNRUzazEfMHGeOaCWWDNapcUpxsR+vLE7LqjXAF+f88ZQn0kII10XA/dYH5xghw76T8ujaiKqodxoU+0Q2/zGMUZfRrnF8M07w7BZxDrAchGKDxP6aqS+GjReofvOdC+67H2xioZ/wCkvPV2jvBRSdqS6fP0jLe44PxtgeSKNizXEEpiXYII3YgDADiP0h5SmpIc1I/s1n4mB8cZpUoM4LMSzGBJJJuR1vzwUPZGvpc9y2kSbiDsTZdzYjljNK7O1vpFx4L2t/azU0U+7VADLEMTq1RYQB6PU4H57i9VmjvGA8EaYG+mdo88I7I8Iq5fvRURk1JTIDb7PuNxc88RHUSnmEPsF74za9jm3QDzALZmswJkBAdifQv8fjiVl3IW+/8AthGQq6zmH5msR7FAAx2r6Pqw4SepMbW5n8MWnswJFT3fDFTywgKN9/wxc+y1LwMTzP8ALAz4DhyTs+57n+Jw3/cHb8ccwjPp9Qp8wPcH/LHsNxv2myW4c+nA/wDCz/7qf+WPndawNuvPH0T9N/8Ayz/qp/5Y+d3UTYT6sMnyTMa1EHnjveYe1/uyfPC++I5KPZJwAIwqWgmMPUmXT4RebyfljhzJ5fr3YQXY3tjjh93JN2PkBvjpoHSGNjv+U4Rk1JqKLb8ji7f0RTWmFemH8AckM0gdQRa2xFxIPTC5S0jYQcinUwXYHpLHfliS2VZkLsI8JblcSRa88vji75WjQo0yaNMg21Mxlid4HQRh7MBKiKHUEoCDK7qdBUC0iIaPUPPC/JfQ7xUtzOw0ELtI5confztPtGGK9FQvpGZtb+Xr92Lz2g7O0Hqsyaqa6m0XEEXaAJ+9tf34B8Y7L1EDaFDqCIYEC12iD18p3O+GKSAcGVgtGwEg/wC18ScsqubzIE+UyB+OEtQaRKwZjpziIP63xN4ammoykATI3BuCDFvbg5OkLSJVfJDQsxtcez88MUMmAhUjVv8AgQT5wGEYN53L2EXgT78EOCdmKlYyoCpLEs2x0iPD1jVt5iYxOp0rH6LexScxliNIAttttf54sPZjsPVzFUFgadMGdTCL7woPpWjoPPGnZTsdSomFHeVAobU3KWZZUfZiPX4t8E6fBQRItczy8tha499sTS9XJ+2K/MdH08VvJjHD+BUKNIimkVDJ7xh4pU9fs3EQAMSmQMlQyZplj65Wbjy5GeWG6INNFmJ1FRqtNkm83vf8sDM3xIrqgjxhhFiNvLnyt1OBtjYx+hIqaqrC5hQLx7J9mKvUpkLTNvsD/Df5jBPO50Jmmn7bER5iAPkBgOssoLyq6RAE6jAi5m22GwukKy1YH4a2laogsTWcgDSfu85iY5YdU6gRDKQDOoQNvvXX44XwZ0aixVCgNRzOrURYSbx7sPU3FRTpZSdoOoDpYwRPt54pbZL0cyuU0gSwJ5aZIvt4tvdOLbwA6aIkbmf8WKllSKYmdJAOoAagN59GwN98Wzg2cSpQp6DyAIIgyGAMj2i/SMKm3QePkczzzSVejfhP/lj2ELQ1ioByqfJQPyx7BwlSDe4d+nJv+Gf9ZPk+PnsUW5bY+l/pRoK+ShhI7xfk2MCzFICirjd2IPlp2j34qnL3URSe9AoUjEc/bhQpGbke7EqkmogEn4fliy8N7MUqhGpn9hX/AOOBpnUynmgCf1GOVaGNUyH0WZapvVr78mp//DBzJ/Qpkm3qZj/vp/6eC0M7SzGuBZNmrArHhk2tsLbjeSPfjSaVJageBZtIIkejIaLdSu4PTFzyf0OZOnEPmDB1Cai2MFTsnMGPYMGMv2ByyaY1+HaW6EEcuUfE9cLnhlIfjlpMiz1MAsonSDp3m+5E89zB6YW7DugR6YYHbeAwN56+RNxtEY1d/o7yZYsaZJO/iP6/3OOj6PMn/Zsf+o/PfnjFgkMeRGW0MmzrAuFGpiTsF0m0czsAZkkdcezawGEn0hABHoqswpv99fyxrS9i8oDIpXgA+N7xETffwi/ljrdj8oTJoKTJNy25uTvvjvAzllRjfGeGI9Ne8p7FQxFmggHcx1BnqT0IwGz3ZsgKaTeJCAZG8F72F7AC4Fhj6Gq9ncuxJaihJEGRNhED4D3DHW7O5Ykk5ekSf3F6R06WwawtdguafRmPCeytJqVOr4nJWdJgDl9kelF+d7Wvg/UraVgKQFKsYtAllYAdNIW3PF2o8MpIIWkigbAKo/DDn7FT+4v/AGjE79HJu7GLMkuCgVD3rB5IKAgwd5KsQeolR+tyWXqCQnMj4SSRy6Dz3xbFyNMbIg/uj8sL/Zl+6vuGFx9A071BS9Ra4M57UVzT00ZnxB1Ox5G/tA26n1Ypj1ydOrcFgAOQ1WPSSPl5Y3psupMlQfWBjgyy/dX3DFK9Ml2B53VGAZUF6qtM3meYJME/DfD+ZdjTurSE5KZ3YEx7Mb0KQ6D3Y7oHTBfw+/IDyWfMvDOFucunjYKSx06ReTznfbbBfJdnajqfG2kiJ9EqN7wBE7fjj6EjHowbwt9i7MA4d2QTQ5ALxvBHlFtXiwRfL90UCpVGpWCgU2IBt6TbAArPq9mNujHsA/T3yzVKjIskSjVLEBnLeix3iANI6X9RGPYvnbY/UL/7g/ytj2B8Fdmxk0j/2Q=="/>
          <p:cNvSpPr>
            <a:spLocks noChangeAspect="1" noChangeArrowheads="1"/>
          </p:cNvSpPr>
          <p:nvPr/>
        </p:nvSpPr>
        <p:spPr bwMode="auto">
          <a:xfrm>
            <a:off x="63501" y="-1084262"/>
            <a:ext cx="2038351" cy="22479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3088" name="Picture 16" descr="http://t2.gstatic.com/images?q=tbn:ANd9GcTBUfKxIoTIiXk9zWecP9XpBiXbLrVIR5JYgV31Rfo3l0OdqOa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3" y="476673"/>
            <a:ext cx="2105025" cy="2171701"/>
          </a:xfrm>
          <a:prstGeom prst="rect">
            <a:avLst/>
          </a:prstGeom>
          <a:noFill/>
        </p:spPr>
      </p:pic>
      <p:pic>
        <p:nvPicPr>
          <p:cNvPr id="3090" name="Picture 18" descr="http://t3.gstatic.com/images?q=tbn:ANd9GcThFJ3ieMd8TN15eVogp9fm0stUl3tLOlA_PnyVBwesbH3-RzjgeQ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7" y="4077072"/>
            <a:ext cx="2200275" cy="2076450"/>
          </a:xfrm>
          <a:prstGeom prst="rect">
            <a:avLst/>
          </a:prstGeom>
          <a:noFill/>
        </p:spPr>
      </p:pic>
      <p:pic>
        <p:nvPicPr>
          <p:cNvPr id="3092" name="Picture 20" descr="http://t1.gstatic.com/images?q=tbn:ANd9GcSrSU-kHTdUMyb4T69Eak_jmqlxwusax2QL8pLlfFFzr4l116VP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92082" y="4149080"/>
            <a:ext cx="2619375" cy="1743076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143</TotalTime>
  <Words>325</Words>
  <Application>Microsoft Office PowerPoint</Application>
  <PresentationFormat>Diavetítés a képernyőre (4:3 oldalarány)</PresentationFormat>
  <Paragraphs>42</Paragraphs>
  <Slides>12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3" baseType="lpstr">
      <vt:lpstr>Áramlás</vt:lpstr>
      <vt:lpstr>   Madarak Madár Tímea 5.a  </vt:lpstr>
      <vt:lpstr>2. dia</vt:lpstr>
      <vt:lpstr>3. dia</vt:lpstr>
      <vt:lpstr>4. dia</vt:lpstr>
      <vt:lpstr>5. dia</vt:lpstr>
      <vt:lpstr>6. dia</vt:lpstr>
      <vt:lpstr>7. dia</vt:lpstr>
      <vt:lpstr>Hogyan  készül a madáretető?</vt:lpstr>
      <vt:lpstr>9. dia</vt:lpstr>
      <vt:lpstr>10. dia</vt:lpstr>
      <vt:lpstr>11. dia</vt:lpstr>
      <vt:lpstr>Források: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Madarak Madár Tímea 5.a</dc:title>
  <dc:creator>5.a</dc:creator>
  <cp:lastModifiedBy>salroz</cp:lastModifiedBy>
  <cp:revision>21</cp:revision>
  <dcterms:created xsi:type="dcterms:W3CDTF">2013-01-09T12:12:39Z</dcterms:created>
  <dcterms:modified xsi:type="dcterms:W3CDTF">2013-02-01T12:20:07Z</dcterms:modified>
</cp:coreProperties>
</file>